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695" r:id="rId3"/>
  </p:sldMasterIdLst>
  <p:notesMasterIdLst>
    <p:notesMasterId r:id="rId32"/>
  </p:notesMasterIdLst>
  <p:sldIdLst>
    <p:sldId id="257" r:id="rId4"/>
    <p:sldId id="300" r:id="rId5"/>
    <p:sldId id="299" r:id="rId6"/>
    <p:sldId id="845" r:id="rId7"/>
    <p:sldId id="833" r:id="rId8"/>
    <p:sldId id="441" r:id="rId9"/>
    <p:sldId id="440" r:id="rId10"/>
    <p:sldId id="840" r:id="rId11"/>
    <p:sldId id="834" r:id="rId12"/>
    <p:sldId id="853" r:id="rId13"/>
    <p:sldId id="399" r:id="rId14"/>
    <p:sldId id="307" r:id="rId15"/>
    <p:sldId id="846" r:id="rId16"/>
    <p:sldId id="344" r:id="rId17"/>
    <p:sldId id="857" r:id="rId18"/>
    <p:sldId id="847" r:id="rId19"/>
    <p:sldId id="843" r:id="rId20"/>
    <p:sldId id="844" r:id="rId21"/>
    <p:sldId id="848" r:id="rId22"/>
    <p:sldId id="849" r:id="rId23"/>
    <p:sldId id="850" r:id="rId24"/>
    <p:sldId id="851" r:id="rId25"/>
    <p:sldId id="852" r:id="rId26"/>
    <p:sldId id="854" r:id="rId27"/>
    <p:sldId id="855" r:id="rId28"/>
    <p:sldId id="856" r:id="rId29"/>
    <p:sldId id="309" r:id="rId30"/>
    <p:sldId id="71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71DEC1-4A2A-40D1-A362-5170A91907AD}" v="503" dt="2022-02-10T22:34:59.9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1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40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3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Journeaux" userId="e2ae75d3-af0f-49a3-9718-7e85e75a3df1" providerId="ADAL" clId="{B371DEC1-4A2A-40D1-A362-5170A91907AD}"/>
    <pc:docChg chg="undo custSel addSld delSld modSld sldOrd">
      <pc:chgData name="Phil Journeaux" userId="e2ae75d3-af0f-49a3-9718-7e85e75a3df1" providerId="ADAL" clId="{B371DEC1-4A2A-40D1-A362-5170A91907AD}" dt="2022-02-10T22:35:02.845" v="1976" actId="14100"/>
      <pc:docMkLst>
        <pc:docMk/>
      </pc:docMkLst>
      <pc:sldChg chg="addSp modSp mod">
        <pc:chgData name="Phil Journeaux" userId="e2ae75d3-af0f-49a3-9718-7e85e75a3df1" providerId="ADAL" clId="{B371DEC1-4A2A-40D1-A362-5170A91907AD}" dt="2022-02-10T22:22:10.030" v="1968" actId="27636"/>
        <pc:sldMkLst>
          <pc:docMk/>
          <pc:sldMk cId="532641967" sldId="257"/>
        </pc:sldMkLst>
        <pc:spChg chg="mod">
          <ac:chgData name="Phil Journeaux" userId="e2ae75d3-af0f-49a3-9718-7e85e75a3df1" providerId="ADAL" clId="{B371DEC1-4A2A-40D1-A362-5170A91907AD}" dt="2022-02-10T22:22:10.030" v="1968" actId="27636"/>
          <ac:spMkLst>
            <pc:docMk/>
            <pc:sldMk cId="532641967" sldId="257"/>
            <ac:spMk id="4" creationId="{EC3D772C-1793-49C2-8C6F-D81956869FBA}"/>
          </ac:spMkLst>
        </pc:spChg>
        <pc:spChg chg="mod">
          <ac:chgData name="Phil Journeaux" userId="e2ae75d3-af0f-49a3-9718-7e85e75a3df1" providerId="ADAL" clId="{B371DEC1-4A2A-40D1-A362-5170A91907AD}" dt="2022-02-04T01:57:30.539" v="1791" actId="1076"/>
          <ac:spMkLst>
            <pc:docMk/>
            <pc:sldMk cId="532641967" sldId="257"/>
            <ac:spMk id="5" creationId="{BB768619-BE76-4FE0-994E-44FE60270313}"/>
          </ac:spMkLst>
        </pc:spChg>
        <pc:picChg chg="add mod">
          <ac:chgData name="Phil Journeaux" userId="e2ae75d3-af0f-49a3-9718-7e85e75a3df1" providerId="ADAL" clId="{B371DEC1-4A2A-40D1-A362-5170A91907AD}" dt="2022-02-04T01:57:49.408" v="1792" actId="14100"/>
          <ac:picMkLst>
            <pc:docMk/>
            <pc:sldMk cId="532641967" sldId="257"/>
            <ac:picMk id="6" creationId="{E9405681-C39B-41C2-870A-14FCD1BFC4A4}"/>
          </ac:picMkLst>
        </pc:picChg>
      </pc:sldChg>
      <pc:sldChg chg="addSp modSp mod">
        <pc:chgData name="Phil Journeaux" userId="e2ae75d3-af0f-49a3-9718-7e85e75a3df1" providerId="ADAL" clId="{B371DEC1-4A2A-40D1-A362-5170A91907AD}" dt="2022-02-04T01:58:23.652" v="1798" actId="1076"/>
        <pc:sldMkLst>
          <pc:docMk/>
          <pc:sldMk cId="2803276218" sldId="299"/>
        </pc:sldMkLst>
        <pc:picChg chg="add mod">
          <ac:chgData name="Phil Journeaux" userId="e2ae75d3-af0f-49a3-9718-7e85e75a3df1" providerId="ADAL" clId="{B371DEC1-4A2A-40D1-A362-5170A91907AD}" dt="2022-02-04T01:58:23.652" v="1798" actId="1076"/>
          <ac:picMkLst>
            <pc:docMk/>
            <pc:sldMk cId="2803276218" sldId="299"/>
            <ac:picMk id="2" creationId="{649CD361-FFE2-478F-9535-9F5E9029F232}"/>
          </ac:picMkLst>
        </pc:picChg>
      </pc:sldChg>
      <pc:sldChg chg="addSp modSp mod">
        <pc:chgData name="Phil Journeaux" userId="e2ae75d3-af0f-49a3-9718-7e85e75a3df1" providerId="ADAL" clId="{B371DEC1-4A2A-40D1-A362-5170A91907AD}" dt="2022-02-04T01:58:11.439" v="1796" actId="1076"/>
        <pc:sldMkLst>
          <pc:docMk/>
          <pc:sldMk cId="3544764489" sldId="300"/>
        </pc:sldMkLst>
        <pc:spChg chg="mod">
          <ac:chgData name="Phil Journeaux" userId="e2ae75d3-af0f-49a3-9718-7e85e75a3df1" providerId="ADAL" clId="{B371DEC1-4A2A-40D1-A362-5170A91907AD}" dt="2022-02-01T21:01:22.579" v="1714" actId="20577"/>
          <ac:spMkLst>
            <pc:docMk/>
            <pc:sldMk cId="3544764489" sldId="300"/>
            <ac:spMk id="4" creationId="{98DCD9E6-12BF-4B0A-8958-FFFE94F6CDB8}"/>
          </ac:spMkLst>
        </pc:spChg>
        <pc:picChg chg="add mod">
          <ac:chgData name="Phil Journeaux" userId="e2ae75d3-af0f-49a3-9718-7e85e75a3df1" providerId="ADAL" clId="{B371DEC1-4A2A-40D1-A362-5170A91907AD}" dt="2022-02-04T01:58:11.439" v="1796" actId="1076"/>
          <ac:picMkLst>
            <pc:docMk/>
            <pc:sldMk cId="3544764489" sldId="300"/>
            <ac:picMk id="5" creationId="{DF72889C-E1AC-4B1B-AB60-0066BE99DB05}"/>
          </ac:picMkLst>
        </pc:picChg>
      </pc:sldChg>
      <pc:sldChg chg="addSp modSp mod modAnim">
        <pc:chgData name="Phil Journeaux" userId="e2ae75d3-af0f-49a3-9718-7e85e75a3df1" providerId="ADAL" clId="{B371DEC1-4A2A-40D1-A362-5170A91907AD}" dt="2022-02-04T01:59:05.652" v="1802" actId="1076"/>
        <pc:sldMkLst>
          <pc:docMk/>
          <pc:sldMk cId="3847992991" sldId="309"/>
        </pc:sldMkLst>
        <pc:spChg chg="mod">
          <ac:chgData name="Phil Journeaux" userId="e2ae75d3-af0f-49a3-9718-7e85e75a3df1" providerId="ADAL" clId="{B371DEC1-4A2A-40D1-A362-5170A91907AD}" dt="2022-01-27T20:33:17.372" v="1161" actId="403"/>
          <ac:spMkLst>
            <pc:docMk/>
            <pc:sldMk cId="3847992991" sldId="309"/>
            <ac:spMk id="3" creationId="{B09EB1A1-6305-4789-BA9B-5962F8BE92E6}"/>
          </ac:spMkLst>
        </pc:spChg>
        <pc:spChg chg="mod">
          <ac:chgData name="Phil Journeaux" userId="e2ae75d3-af0f-49a3-9718-7e85e75a3df1" providerId="ADAL" clId="{B371DEC1-4A2A-40D1-A362-5170A91907AD}" dt="2022-01-27T21:00:07.991" v="1539" actId="20577"/>
          <ac:spMkLst>
            <pc:docMk/>
            <pc:sldMk cId="3847992991" sldId="309"/>
            <ac:spMk id="4" creationId="{37C8AF9D-23BD-4542-A089-69935D91DED4}"/>
          </ac:spMkLst>
        </pc:spChg>
        <pc:spChg chg="add mod">
          <ac:chgData name="Phil Journeaux" userId="e2ae75d3-af0f-49a3-9718-7e85e75a3df1" providerId="ADAL" clId="{B371DEC1-4A2A-40D1-A362-5170A91907AD}" dt="2022-01-27T20:59:15.729" v="1491" actId="20577"/>
          <ac:spMkLst>
            <pc:docMk/>
            <pc:sldMk cId="3847992991" sldId="309"/>
            <ac:spMk id="5" creationId="{82AAE145-D822-425C-B093-62C50CD84BE2}"/>
          </ac:spMkLst>
        </pc:spChg>
        <pc:picChg chg="add mod">
          <ac:chgData name="Phil Journeaux" userId="e2ae75d3-af0f-49a3-9718-7e85e75a3df1" providerId="ADAL" clId="{B371DEC1-4A2A-40D1-A362-5170A91907AD}" dt="2022-02-04T01:59:05.652" v="1802" actId="1076"/>
          <ac:picMkLst>
            <pc:docMk/>
            <pc:sldMk cId="3847992991" sldId="309"/>
            <ac:picMk id="2" creationId="{C18C7793-31EF-4920-AED3-72264A596572}"/>
          </ac:picMkLst>
        </pc:picChg>
      </pc:sldChg>
      <pc:sldChg chg="modSp mod">
        <pc:chgData name="Phil Journeaux" userId="e2ae75d3-af0f-49a3-9718-7e85e75a3df1" providerId="ADAL" clId="{B371DEC1-4A2A-40D1-A362-5170A91907AD}" dt="2022-02-09T00:25:55.512" v="1900" actId="20577"/>
        <pc:sldMkLst>
          <pc:docMk/>
          <pc:sldMk cId="3281851226" sldId="440"/>
        </pc:sldMkLst>
        <pc:spChg chg="mod">
          <ac:chgData name="Phil Journeaux" userId="e2ae75d3-af0f-49a3-9718-7e85e75a3df1" providerId="ADAL" clId="{B371DEC1-4A2A-40D1-A362-5170A91907AD}" dt="2022-02-09T00:25:55.512" v="1900" actId="20577"/>
          <ac:spMkLst>
            <pc:docMk/>
            <pc:sldMk cId="3281851226" sldId="440"/>
            <ac:spMk id="7" creationId="{FE2A1805-B81D-4EB0-BF7E-A865FFFD659E}"/>
          </ac:spMkLst>
        </pc:spChg>
      </pc:sldChg>
      <pc:sldChg chg="modSp mod">
        <pc:chgData name="Phil Journeaux" userId="e2ae75d3-af0f-49a3-9718-7e85e75a3df1" providerId="ADAL" clId="{B371DEC1-4A2A-40D1-A362-5170A91907AD}" dt="2022-02-03T20:57:22.135" v="1784" actId="20577"/>
        <pc:sldMkLst>
          <pc:docMk/>
          <pc:sldMk cId="3412981499" sldId="834"/>
        </pc:sldMkLst>
        <pc:spChg chg="mod">
          <ac:chgData name="Phil Journeaux" userId="e2ae75d3-af0f-49a3-9718-7e85e75a3df1" providerId="ADAL" clId="{B371DEC1-4A2A-40D1-A362-5170A91907AD}" dt="2022-02-03T20:49:16.755" v="1732" actId="20577"/>
          <ac:spMkLst>
            <pc:docMk/>
            <pc:sldMk cId="3412981499" sldId="834"/>
            <ac:spMk id="2" creationId="{ADDE5B10-E3AD-4CD1-B3D3-AFD7ED99660E}"/>
          </ac:spMkLst>
        </pc:spChg>
        <pc:spChg chg="mod">
          <ac:chgData name="Phil Journeaux" userId="e2ae75d3-af0f-49a3-9718-7e85e75a3df1" providerId="ADAL" clId="{B371DEC1-4A2A-40D1-A362-5170A91907AD}" dt="2022-01-27T20:48:22.245" v="1444" actId="20577"/>
          <ac:spMkLst>
            <pc:docMk/>
            <pc:sldMk cId="3412981499" sldId="834"/>
            <ac:spMk id="6" creationId="{36E849E4-D011-4E00-81B0-8594881E971C}"/>
          </ac:spMkLst>
        </pc:spChg>
        <pc:graphicFrameChg chg="modGraphic">
          <ac:chgData name="Phil Journeaux" userId="e2ae75d3-af0f-49a3-9718-7e85e75a3df1" providerId="ADAL" clId="{B371DEC1-4A2A-40D1-A362-5170A91907AD}" dt="2022-02-03T20:57:22.135" v="1784" actId="20577"/>
          <ac:graphicFrameMkLst>
            <pc:docMk/>
            <pc:sldMk cId="3412981499" sldId="834"/>
            <ac:graphicFrameMk id="3" creationId="{950C92C3-6A4F-4B47-97FE-A73934BCC2B6}"/>
          </ac:graphicFrameMkLst>
        </pc:graphicFrameChg>
      </pc:sldChg>
      <pc:sldChg chg="modSp mod">
        <pc:chgData name="Phil Journeaux" userId="e2ae75d3-af0f-49a3-9718-7e85e75a3df1" providerId="ADAL" clId="{B371DEC1-4A2A-40D1-A362-5170A91907AD}" dt="2022-01-27T20:48:02.424" v="1431" actId="1076"/>
        <pc:sldMkLst>
          <pc:docMk/>
          <pc:sldMk cId="2780920369" sldId="840"/>
        </pc:sldMkLst>
        <pc:spChg chg="mod">
          <ac:chgData name="Phil Journeaux" userId="e2ae75d3-af0f-49a3-9718-7e85e75a3df1" providerId="ADAL" clId="{B371DEC1-4A2A-40D1-A362-5170A91907AD}" dt="2022-01-27T20:48:02.424" v="1431" actId="1076"/>
          <ac:spMkLst>
            <pc:docMk/>
            <pc:sldMk cId="2780920369" sldId="840"/>
            <ac:spMk id="2" creationId="{73EF6255-93C8-4A62-8239-2D31DEA92A2B}"/>
          </ac:spMkLst>
        </pc:spChg>
      </pc:sldChg>
      <pc:sldChg chg="modSp del mod">
        <pc:chgData name="Phil Journeaux" userId="e2ae75d3-af0f-49a3-9718-7e85e75a3df1" providerId="ADAL" clId="{B371DEC1-4A2A-40D1-A362-5170A91907AD}" dt="2022-01-27T20:49:52.240" v="1445" actId="47"/>
        <pc:sldMkLst>
          <pc:docMk/>
          <pc:sldMk cId="873082138" sldId="841"/>
        </pc:sldMkLst>
        <pc:spChg chg="mod">
          <ac:chgData name="Phil Journeaux" userId="e2ae75d3-af0f-49a3-9718-7e85e75a3df1" providerId="ADAL" clId="{B371DEC1-4A2A-40D1-A362-5170A91907AD}" dt="2022-01-21T03:18:51.691" v="101" actId="113"/>
          <ac:spMkLst>
            <pc:docMk/>
            <pc:sldMk cId="873082138" sldId="841"/>
            <ac:spMk id="5" creationId="{53DC504E-9FB2-43FF-AC15-602B314D3903}"/>
          </ac:spMkLst>
        </pc:spChg>
        <pc:spChg chg="mod">
          <ac:chgData name="Phil Journeaux" userId="e2ae75d3-af0f-49a3-9718-7e85e75a3df1" providerId="ADAL" clId="{B371DEC1-4A2A-40D1-A362-5170A91907AD}" dt="2022-01-21T03:19:08.905" v="102" actId="2711"/>
          <ac:spMkLst>
            <pc:docMk/>
            <pc:sldMk cId="873082138" sldId="841"/>
            <ac:spMk id="7" creationId="{E822AB6C-40CC-4388-A348-79B9D2EF7AE6}"/>
          </ac:spMkLst>
        </pc:spChg>
      </pc:sldChg>
      <pc:sldChg chg="modSp del mod">
        <pc:chgData name="Phil Journeaux" userId="e2ae75d3-af0f-49a3-9718-7e85e75a3df1" providerId="ADAL" clId="{B371DEC1-4A2A-40D1-A362-5170A91907AD}" dt="2022-01-23T21:17:14.475" v="363" actId="47"/>
        <pc:sldMkLst>
          <pc:docMk/>
          <pc:sldMk cId="2022084558" sldId="842"/>
        </pc:sldMkLst>
        <pc:spChg chg="mod">
          <ac:chgData name="Phil Journeaux" userId="e2ae75d3-af0f-49a3-9718-7e85e75a3df1" providerId="ADAL" clId="{B371DEC1-4A2A-40D1-A362-5170A91907AD}" dt="2022-01-21T03:24:20.245" v="139"/>
          <ac:spMkLst>
            <pc:docMk/>
            <pc:sldMk cId="2022084558" sldId="842"/>
            <ac:spMk id="3" creationId="{B09EB1A1-6305-4789-BA9B-5962F8BE92E6}"/>
          </ac:spMkLst>
        </pc:spChg>
      </pc:sldChg>
      <pc:sldChg chg="addSp delSp modSp mod delAnim modAnim">
        <pc:chgData name="Phil Journeaux" userId="e2ae75d3-af0f-49a3-9718-7e85e75a3df1" providerId="ADAL" clId="{B371DEC1-4A2A-40D1-A362-5170A91907AD}" dt="2022-01-27T19:52:19.400" v="791" actId="113"/>
        <pc:sldMkLst>
          <pc:docMk/>
          <pc:sldMk cId="1862644360" sldId="843"/>
        </pc:sldMkLst>
        <pc:spChg chg="mod">
          <ac:chgData name="Phil Journeaux" userId="e2ae75d3-af0f-49a3-9718-7e85e75a3df1" providerId="ADAL" clId="{B371DEC1-4A2A-40D1-A362-5170A91907AD}" dt="2022-01-21T03:36:13.562" v="215" actId="6549"/>
          <ac:spMkLst>
            <pc:docMk/>
            <pc:sldMk cId="1862644360" sldId="843"/>
            <ac:spMk id="5" creationId="{60C4B681-A969-4F71-BC76-DF4EB962E596}"/>
          </ac:spMkLst>
        </pc:spChg>
        <pc:spChg chg="del">
          <ac:chgData name="Phil Journeaux" userId="e2ae75d3-af0f-49a3-9718-7e85e75a3df1" providerId="ADAL" clId="{B371DEC1-4A2A-40D1-A362-5170A91907AD}" dt="2022-01-21T03:24:31.818" v="141" actId="478"/>
          <ac:spMkLst>
            <pc:docMk/>
            <pc:sldMk cId="1862644360" sldId="843"/>
            <ac:spMk id="7" creationId="{2CCC39B7-4994-4A25-A89F-4C02FFB3EEA1}"/>
          </ac:spMkLst>
        </pc:spChg>
        <pc:spChg chg="add mod">
          <ac:chgData name="Phil Journeaux" userId="e2ae75d3-af0f-49a3-9718-7e85e75a3df1" providerId="ADAL" clId="{B371DEC1-4A2A-40D1-A362-5170A91907AD}" dt="2022-01-21T03:36:44.832" v="270" actId="14100"/>
          <ac:spMkLst>
            <pc:docMk/>
            <pc:sldMk cId="1862644360" sldId="843"/>
            <ac:spMk id="8" creationId="{F2C80E8D-6302-464C-8F18-E2DD252F3A2A}"/>
          </ac:spMkLst>
        </pc:spChg>
        <pc:graphicFrameChg chg="add del mod">
          <ac:chgData name="Phil Journeaux" userId="e2ae75d3-af0f-49a3-9718-7e85e75a3df1" providerId="ADAL" clId="{B371DEC1-4A2A-40D1-A362-5170A91907AD}" dt="2022-01-21T03:27:17.845" v="177"/>
          <ac:graphicFrameMkLst>
            <pc:docMk/>
            <pc:sldMk cId="1862644360" sldId="843"/>
            <ac:graphicFrameMk id="2" creationId="{516A0CD8-271E-43CA-BEC8-3052C50D97C6}"/>
          </ac:graphicFrameMkLst>
        </pc:graphicFrameChg>
        <pc:graphicFrameChg chg="add mod modGraphic">
          <ac:chgData name="Phil Journeaux" userId="e2ae75d3-af0f-49a3-9718-7e85e75a3df1" providerId="ADAL" clId="{B371DEC1-4A2A-40D1-A362-5170A91907AD}" dt="2022-01-27T19:52:19.400" v="791" actId="113"/>
          <ac:graphicFrameMkLst>
            <pc:docMk/>
            <pc:sldMk cId="1862644360" sldId="843"/>
            <ac:graphicFrameMk id="4" creationId="{4A41FDEC-21C3-4750-83DD-FD3503DB4570}"/>
          </ac:graphicFrameMkLst>
        </pc:graphicFrameChg>
        <pc:graphicFrameChg chg="del">
          <ac:chgData name="Phil Journeaux" userId="e2ae75d3-af0f-49a3-9718-7e85e75a3df1" providerId="ADAL" clId="{B371DEC1-4A2A-40D1-A362-5170A91907AD}" dt="2022-01-21T03:24:29.899" v="140" actId="478"/>
          <ac:graphicFrameMkLst>
            <pc:docMk/>
            <pc:sldMk cId="1862644360" sldId="843"/>
            <ac:graphicFrameMk id="6" creationId="{8CEB0315-F0F2-4E1F-BC2E-931D3EB6F64E}"/>
          </ac:graphicFrameMkLst>
        </pc:graphicFrameChg>
        <pc:graphicFrameChg chg="add mod modGraphic">
          <ac:chgData name="Phil Journeaux" userId="e2ae75d3-af0f-49a3-9718-7e85e75a3df1" providerId="ADAL" clId="{B371DEC1-4A2A-40D1-A362-5170A91907AD}" dt="2022-01-21T03:54:05.608" v="361" actId="14734"/>
          <ac:graphicFrameMkLst>
            <pc:docMk/>
            <pc:sldMk cId="1862644360" sldId="843"/>
            <ac:graphicFrameMk id="9" creationId="{923E7387-522E-435A-ABAB-EC486C0AFC4A}"/>
          </ac:graphicFrameMkLst>
        </pc:graphicFrameChg>
      </pc:sldChg>
      <pc:sldChg chg="addSp delSp modSp mod delAnim modAnim">
        <pc:chgData name="Phil Journeaux" userId="e2ae75d3-af0f-49a3-9718-7e85e75a3df1" providerId="ADAL" clId="{B371DEC1-4A2A-40D1-A362-5170A91907AD}" dt="2022-02-10T22:34:35.930" v="1972" actId="14100"/>
        <pc:sldMkLst>
          <pc:docMk/>
          <pc:sldMk cId="1753828692" sldId="844"/>
        </pc:sldMkLst>
        <pc:spChg chg="mod">
          <ac:chgData name="Phil Journeaux" userId="e2ae75d3-af0f-49a3-9718-7e85e75a3df1" providerId="ADAL" clId="{B371DEC1-4A2A-40D1-A362-5170A91907AD}" dt="2022-02-04T03:54:23.220" v="1847" actId="14100"/>
          <ac:spMkLst>
            <pc:docMk/>
            <pc:sldMk cId="1753828692" sldId="844"/>
            <ac:spMk id="5" creationId="{60C4B681-A969-4F71-BC76-DF4EB962E596}"/>
          </ac:spMkLst>
        </pc:spChg>
        <pc:spChg chg="del">
          <ac:chgData name="Phil Journeaux" userId="e2ae75d3-af0f-49a3-9718-7e85e75a3df1" providerId="ADAL" clId="{B371DEC1-4A2A-40D1-A362-5170A91907AD}" dt="2022-01-21T03:41:40.219" v="283" actId="478"/>
          <ac:spMkLst>
            <pc:docMk/>
            <pc:sldMk cId="1753828692" sldId="844"/>
            <ac:spMk id="8" creationId="{F2C80E8D-6302-464C-8F18-E2DD252F3A2A}"/>
          </ac:spMkLst>
        </pc:spChg>
        <pc:spChg chg="add mod">
          <ac:chgData name="Phil Journeaux" userId="e2ae75d3-af0f-49a3-9718-7e85e75a3df1" providerId="ADAL" clId="{B371DEC1-4A2A-40D1-A362-5170A91907AD}" dt="2022-02-04T03:54:31.989" v="1859" actId="14100"/>
          <ac:spMkLst>
            <pc:docMk/>
            <pc:sldMk cId="1753828692" sldId="844"/>
            <ac:spMk id="10" creationId="{781ACD28-6A87-4FDA-9EDA-7B417911CB6C}"/>
          </ac:spMkLst>
        </pc:spChg>
        <pc:graphicFrameChg chg="add mod modGraphic">
          <ac:chgData name="Phil Journeaux" userId="e2ae75d3-af0f-49a3-9718-7e85e75a3df1" providerId="ADAL" clId="{B371DEC1-4A2A-40D1-A362-5170A91907AD}" dt="2022-01-26T02:34:32.068" v="789" actId="20577"/>
          <ac:graphicFrameMkLst>
            <pc:docMk/>
            <pc:sldMk cId="1753828692" sldId="844"/>
            <ac:graphicFrameMk id="2" creationId="{D00AD354-172E-4DF5-AE98-218FBBD0220F}"/>
          </ac:graphicFrameMkLst>
        </pc:graphicFrameChg>
        <pc:graphicFrameChg chg="del">
          <ac:chgData name="Phil Journeaux" userId="e2ae75d3-af0f-49a3-9718-7e85e75a3df1" providerId="ADAL" clId="{B371DEC1-4A2A-40D1-A362-5170A91907AD}" dt="2022-01-21T03:41:37.161" v="282" actId="478"/>
          <ac:graphicFrameMkLst>
            <pc:docMk/>
            <pc:sldMk cId="1753828692" sldId="844"/>
            <ac:graphicFrameMk id="4" creationId="{4A41FDEC-21C3-4750-83DD-FD3503DB4570}"/>
          </ac:graphicFrameMkLst>
        </pc:graphicFrameChg>
        <pc:graphicFrameChg chg="add mod modGraphic">
          <ac:chgData name="Phil Journeaux" userId="e2ae75d3-af0f-49a3-9718-7e85e75a3df1" providerId="ADAL" clId="{B371DEC1-4A2A-40D1-A362-5170A91907AD}" dt="2022-01-27T20:55:41.707" v="1447" actId="20577"/>
          <ac:graphicFrameMkLst>
            <pc:docMk/>
            <pc:sldMk cId="1753828692" sldId="844"/>
            <ac:graphicFrameMk id="6" creationId="{21B76554-B3AB-4E74-BC11-680BB8F887B6}"/>
          </ac:graphicFrameMkLst>
        </pc:graphicFrameChg>
        <pc:graphicFrameChg chg="add mod modGraphic">
          <ac:chgData name="Phil Journeaux" userId="e2ae75d3-af0f-49a3-9718-7e85e75a3df1" providerId="ADAL" clId="{B371DEC1-4A2A-40D1-A362-5170A91907AD}" dt="2022-02-08T01:27:40.371" v="1894" actId="20577"/>
          <ac:graphicFrameMkLst>
            <pc:docMk/>
            <pc:sldMk cId="1753828692" sldId="844"/>
            <ac:graphicFrameMk id="7" creationId="{5EF01B88-66FD-4A0A-B58D-246D2FC8BF6F}"/>
          </ac:graphicFrameMkLst>
        </pc:graphicFrameChg>
        <pc:graphicFrameChg chg="del">
          <ac:chgData name="Phil Journeaux" userId="e2ae75d3-af0f-49a3-9718-7e85e75a3df1" providerId="ADAL" clId="{B371DEC1-4A2A-40D1-A362-5170A91907AD}" dt="2022-01-21T03:41:42.002" v="284" actId="478"/>
          <ac:graphicFrameMkLst>
            <pc:docMk/>
            <pc:sldMk cId="1753828692" sldId="844"/>
            <ac:graphicFrameMk id="9" creationId="{923E7387-522E-435A-ABAB-EC486C0AFC4A}"/>
          </ac:graphicFrameMkLst>
        </pc:graphicFrameChg>
        <pc:graphicFrameChg chg="add mod modGraphic">
          <ac:chgData name="Phil Journeaux" userId="e2ae75d3-af0f-49a3-9718-7e85e75a3df1" providerId="ADAL" clId="{B371DEC1-4A2A-40D1-A362-5170A91907AD}" dt="2022-01-27T20:55:36.525" v="1446" actId="20577"/>
          <ac:graphicFrameMkLst>
            <pc:docMk/>
            <pc:sldMk cId="1753828692" sldId="844"/>
            <ac:graphicFrameMk id="11" creationId="{D4B60629-AE95-4B38-BA67-204B0D3BF5BB}"/>
          </ac:graphicFrameMkLst>
        </pc:graphicFrameChg>
        <pc:picChg chg="add mod">
          <ac:chgData name="Phil Journeaux" userId="e2ae75d3-af0f-49a3-9718-7e85e75a3df1" providerId="ADAL" clId="{B371DEC1-4A2A-40D1-A362-5170A91907AD}" dt="2022-02-10T22:34:35.930" v="1972" actId="14100"/>
          <ac:picMkLst>
            <pc:docMk/>
            <pc:sldMk cId="1753828692" sldId="844"/>
            <ac:picMk id="9" creationId="{66BE1F71-756A-4619-9EAC-0EFBBE04FFB3}"/>
          </ac:picMkLst>
        </pc:picChg>
      </pc:sldChg>
      <pc:sldChg chg="addSp modSp mod">
        <pc:chgData name="Phil Journeaux" userId="e2ae75d3-af0f-49a3-9718-7e85e75a3df1" providerId="ADAL" clId="{B371DEC1-4A2A-40D1-A362-5170A91907AD}" dt="2022-02-04T01:58:35.789" v="1800" actId="1076"/>
        <pc:sldMkLst>
          <pc:docMk/>
          <pc:sldMk cId="735317128" sldId="845"/>
        </pc:sldMkLst>
        <pc:spChg chg="mod">
          <ac:chgData name="Phil Journeaux" userId="e2ae75d3-af0f-49a3-9718-7e85e75a3df1" providerId="ADAL" clId="{B371DEC1-4A2A-40D1-A362-5170A91907AD}" dt="2022-01-25T20:57:54.689" v="561" actId="20577"/>
          <ac:spMkLst>
            <pc:docMk/>
            <pc:sldMk cId="735317128" sldId="845"/>
            <ac:spMk id="3" creationId="{B09EB1A1-6305-4789-BA9B-5962F8BE92E6}"/>
          </ac:spMkLst>
        </pc:spChg>
        <pc:spChg chg="mod">
          <ac:chgData name="Phil Journeaux" userId="e2ae75d3-af0f-49a3-9718-7e85e75a3df1" providerId="ADAL" clId="{B371DEC1-4A2A-40D1-A362-5170A91907AD}" dt="2022-01-25T20:56:20.626" v="559" actId="20577"/>
          <ac:spMkLst>
            <pc:docMk/>
            <pc:sldMk cId="735317128" sldId="845"/>
            <ac:spMk id="4" creationId="{1CAB674F-FBE7-4C28-B1FB-FC2A3CE35FF6}"/>
          </ac:spMkLst>
        </pc:spChg>
        <pc:picChg chg="add mod">
          <ac:chgData name="Phil Journeaux" userId="e2ae75d3-af0f-49a3-9718-7e85e75a3df1" providerId="ADAL" clId="{B371DEC1-4A2A-40D1-A362-5170A91907AD}" dt="2022-02-04T01:58:35.789" v="1800" actId="1076"/>
          <ac:picMkLst>
            <pc:docMk/>
            <pc:sldMk cId="735317128" sldId="845"/>
            <ac:picMk id="2" creationId="{D408C274-42E1-4099-BD02-69F6525D4E25}"/>
          </ac:picMkLst>
        </pc:picChg>
      </pc:sldChg>
      <pc:sldChg chg="addSp delSp modSp mod delAnim">
        <pc:chgData name="Phil Journeaux" userId="e2ae75d3-af0f-49a3-9718-7e85e75a3df1" providerId="ADAL" clId="{B371DEC1-4A2A-40D1-A362-5170A91907AD}" dt="2022-02-10T22:34:25.954" v="1970" actId="14100"/>
        <pc:sldMkLst>
          <pc:docMk/>
          <pc:sldMk cId="1159032580" sldId="846"/>
        </pc:sldMkLst>
        <pc:spChg chg="mod">
          <ac:chgData name="Phil Journeaux" userId="e2ae75d3-af0f-49a3-9718-7e85e75a3df1" providerId="ADAL" clId="{B371DEC1-4A2A-40D1-A362-5170A91907AD}" dt="2022-01-25T21:39:37.456" v="608" actId="20577"/>
          <ac:spMkLst>
            <pc:docMk/>
            <pc:sldMk cId="1159032580" sldId="846"/>
            <ac:spMk id="3" creationId="{B09EB1A1-6305-4789-BA9B-5962F8BE92E6}"/>
          </ac:spMkLst>
        </pc:spChg>
        <pc:spChg chg="del">
          <ac:chgData name="Phil Journeaux" userId="e2ae75d3-af0f-49a3-9718-7e85e75a3df1" providerId="ADAL" clId="{B371DEC1-4A2A-40D1-A362-5170A91907AD}" dt="2022-01-25T21:39:40.619" v="609" actId="478"/>
          <ac:spMkLst>
            <pc:docMk/>
            <pc:sldMk cId="1159032580" sldId="846"/>
            <ac:spMk id="5" creationId="{60C4B681-A969-4F71-BC76-DF4EB962E596}"/>
          </ac:spMkLst>
        </pc:spChg>
        <pc:spChg chg="del">
          <ac:chgData name="Phil Journeaux" userId="e2ae75d3-af0f-49a3-9718-7e85e75a3df1" providerId="ADAL" clId="{B371DEC1-4A2A-40D1-A362-5170A91907AD}" dt="2022-01-25T21:39:42.726" v="610" actId="478"/>
          <ac:spMkLst>
            <pc:docMk/>
            <pc:sldMk cId="1159032580" sldId="846"/>
            <ac:spMk id="7" creationId="{2CCC39B7-4994-4A25-A89F-4C02FFB3EEA1}"/>
          </ac:spMkLst>
        </pc:spChg>
        <pc:graphicFrameChg chg="add mod modGraphic">
          <ac:chgData name="Phil Journeaux" userId="e2ae75d3-af0f-49a3-9718-7e85e75a3df1" providerId="ADAL" clId="{B371DEC1-4A2A-40D1-A362-5170A91907AD}" dt="2022-01-25T21:46:28.360" v="644"/>
          <ac:graphicFrameMkLst>
            <pc:docMk/>
            <pc:sldMk cId="1159032580" sldId="846"/>
            <ac:graphicFrameMk id="2" creationId="{E55238A7-B2A5-42F2-AA18-2C3B83506CA9}"/>
          </ac:graphicFrameMkLst>
        </pc:graphicFrameChg>
        <pc:graphicFrameChg chg="add del mod">
          <ac:chgData name="Phil Journeaux" userId="e2ae75d3-af0f-49a3-9718-7e85e75a3df1" providerId="ADAL" clId="{B371DEC1-4A2A-40D1-A362-5170A91907AD}" dt="2022-01-25T21:44:27.951" v="627"/>
          <ac:graphicFrameMkLst>
            <pc:docMk/>
            <pc:sldMk cId="1159032580" sldId="846"/>
            <ac:graphicFrameMk id="4" creationId="{954559D6-A83C-418A-A7EB-EDC1BA179DE1}"/>
          </ac:graphicFrameMkLst>
        </pc:graphicFrameChg>
        <pc:graphicFrameChg chg="del">
          <ac:chgData name="Phil Journeaux" userId="e2ae75d3-af0f-49a3-9718-7e85e75a3df1" providerId="ADAL" clId="{B371DEC1-4A2A-40D1-A362-5170A91907AD}" dt="2022-01-25T21:39:43.943" v="611" actId="478"/>
          <ac:graphicFrameMkLst>
            <pc:docMk/>
            <pc:sldMk cId="1159032580" sldId="846"/>
            <ac:graphicFrameMk id="6" creationId="{8CEB0315-F0F2-4E1F-BC2E-931D3EB6F64E}"/>
          </ac:graphicFrameMkLst>
        </pc:graphicFrameChg>
        <pc:graphicFrameChg chg="add del mod">
          <ac:chgData name="Phil Journeaux" userId="e2ae75d3-af0f-49a3-9718-7e85e75a3df1" providerId="ADAL" clId="{B371DEC1-4A2A-40D1-A362-5170A91907AD}" dt="2022-01-25T21:44:55.287" v="631"/>
          <ac:graphicFrameMkLst>
            <pc:docMk/>
            <pc:sldMk cId="1159032580" sldId="846"/>
            <ac:graphicFrameMk id="8" creationId="{603F6EB8-FB1D-42FD-937F-5A24334E1FF4}"/>
          </ac:graphicFrameMkLst>
        </pc:graphicFrameChg>
        <pc:graphicFrameChg chg="add del mod">
          <ac:chgData name="Phil Journeaux" userId="e2ae75d3-af0f-49a3-9718-7e85e75a3df1" providerId="ADAL" clId="{B371DEC1-4A2A-40D1-A362-5170A91907AD}" dt="2022-01-25T21:45:22.414" v="635"/>
          <ac:graphicFrameMkLst>
            <pc:docMk/>
            <pc:sldMk cId="1159032580" sldId="846"/>
            <ac:graphicFrameMk id="9" creationId="{74181B75-3C66-485C-829A-961244203DC4}"/>
          </ac:graphicFrameMkLst>
        </pc:graphicFrameChg>
        <pc:graphicFrameChg chg="add del mod">
          <ac:chgData name="Phil Journeaux" userId="e2ae75d3-af0f-49a3-9718-7e85e75a3df1" providerId="ADAL" clId="{B371DEC1-4A2A-40D1-A362-5170A91907AD}" dt="2022-01-25T21:45:40.151" v="638" actId="478"/>
          <ac:graphicFrameMkLst>
            <pc:docMk/>
            <pc:sldMk cId="1159032580" sldId="846"/>
            <ac:graphicFrameMk id="10" creationId="{C8677855-4DF4-4783-8828-AF867DD8291A}"/>
          </ac:graphicFrameMkLst>
        </pc:graphicFrameChg>
        <pc:graphicFrameChg chg="add del mod modGraphic">
          <ac:chgData name="Phil Journeaux" userId="e2ae75d3-af0f-49a3-9718-7e85e75a3df1" providerId="ADAL" clId="{B371DEC1-4A2A-40D1-A362-5170A91907AD}" dt="2022-01-25T21:46:07.288" v="643" actId="478"/>
          <ac:graphicFrameMkLst>
            <pc:docMk/>
            <pc:sldMk cId="1159032580" sldId="846"/>
            <ac:graphicFrameMk id="11" creationId="{1D84BD5D-9B84-4AB6-8FFA-B3BB0A7698C4}"/>
          </ac:graphicFrameMkLst>
        </pc:graphicFrameChg>
        <pc:picChg chg="add mod">
          <ac:chgData name="Phil Journeaux" userId="e2ae75d3-af0f-49a3-9718-7e85e75a3df1" providerId="ADAL" clId="{B371DEC1-4A2A-40D1-A362-5170A91907AD}" dt="2022-02-10T22:34:25.954" v="1970" actId="14100"/>
          <ac:picMkLst>
            <pc:docMk/>
            <pc:sldMk cId="1159032580" sldId="846"/>
            <ac:picMk id="4" creationId="{101C5A85-C965-40BF-9FB2-62B32271F3D3}"/>
          </ac:picMkLst>
        </pc:picChg>
      </pc:sldChg>
      <pc:sldChg chg="addSp delSp modSp mod ord modClrScheme delAnim chgLayout">
        <pc:chgData name="Phil Journeaux" userId="e2ae75d3-af0f-49a3-9718-7e85e75a3df1" providerId="ADAL" clId="{B371DEC1-4A2A-40D1-A362-5170A91907AD}" dt="2022-02-10T22:34:44.744" v="1974" actId="14100"/>
        <pc:sldMkLst>
          <pc:docMk/>
          <pc:sldMk cId="2745069778" sldId="847"/>
        </pc:sldMkLst>
        <pc:spChg chg="del mod">
          <ac:chgData name="Phil Journeaux" userId="e2ae75d3-af0f-49a3-9718-7e85e75a3df1" providerId="ADAL" clId="{B371DEC1-4A2A-40D1-A362-5170A91907AD}" dt="2022-01-25T22:08:40.577" v="688" actId="478"/>
          <ac:spMkLst>
            <pc:docMk/>
            <pc:sldMk cId="2745069778" sldId="847"/>
            <ac:spMk id="3" creationId="{B09EB1A1-6305-4789-BA9B-5962F8BE92E6}"/>
          </ac:spMkLst>
        </pc:spChg>
        <pc:spChg chg="del">
          <ac:chgData name="Phil Journeaux" userId="e2ae75d3-af0f-49a3-9718-7e85e75a3df1" providerId="ADAL" clId="{B371DEC1-4A2A-40D1-A362-5170A91907AD}" dt="2022-01-25T22:05:11.058" v="673" actId="478"/>
          <ac:spMkLst>
            <pc:docMk/>
            <pc:sldMk cId="2745069778" sldId="847"/>
            <ac:spMk id="5" creationId="{60C4B681-A969-4F71-BC76-DF4EB962E596}"/>
          </ac:spMkLst>
        </pc:spChg>
        <pc:spChg chg="del">
          <ac:chgData name="Phil Journeaux" userId="e2ae75d3-af0f-49a3-9718-7e85e75a3df1" providerId="ADAL" clId="{B371DEC1-4A2A-40D1-A362-5170A91907AD}" dt="2022-01-25T22:05:17.128" v="678" actId="478"/>
          <ac:spMkLst>
            <pc:docMk/>
            <pc:sldMk cId="2745069778" sldId="847"/>
            <ac:spMk id="10" creationId="{781ACD28-6A87-4FDA-9EDA-7B417911CB6C}"/>
          </ac:spMkLst>
        </pc:spChg>
        <pc:spChg chg="add mod">
          <ac:chgData name="Phil Journeaux" userId="e2ae75d3-af0f-49a3-9718-7e85e75a3df1" providerId="ADAL" clId="{B371DEC1-4A2A-40D1-A362-5170A91907AD}" dt="2022-01-25T22:08:57.473" v="714" actId="20577"/>
          <ac:spMkLst>
            <pc:docMk/>
            <pc:sldMk cId="2745069778" sldId="847"/>
            <ac:spMk id="13" creationId="{BEFB30FF-B553-4803-B2B5-F934A1C4CB53}"/>
          </ac:spMkLst>
        </pc:spChg>
        <pc:spChg chg="add del mod">
          <ac:chgData name="Phil Journeaux" userId="e2ae75d3-af0f-49a3-9718-7e85e75a3df1" providerId="ADAL" clId="{B371DEC1-4A2A-40D1-A362-5170A91907AD}" dt="2022-01-25T22:06:55.011" v="682" actId="478"/>
          <ac:spMkLst>
            <pc:docMk/>
            <pc:sldMk cId="2745069778" sldId="847"/>
            <ac:spMk id="14" creationId="{E95A8580-ACD9-4DE3-808D-C3966C0DAF2E}"/>
          </ac:spMkLst>
        </pc:spChg>
        <pc:graphicFrameChg chg="del">
          <ac:chgData name="Phil Journeaux" userId="e2ae75d3-af0f-49a3-9718-7e85e75a3df1" providerId="ADAL" clId="{B371DEC1-4A2A-40D1-A362-5170A91907AD}" dt="2022-01-25T22:05:09.214" v="672" actId="478"/>
          <ac:graphicFrameMkLst>
            <pc:docMk/>
            <pc:sldMk cId="2745069778" sldId="847"/>
            <ac:graphicFrameMk id="2" creationId="{D00AD354-172E-4DF5-AE98-218FBBD0220F}"/>
          </ac:graphicFrameMkLst>
        </pc:graphicFrameChg>
        <pc:graphicFrameChg chg="del modGraphic">
          <ac:chgData name="Phil Journeaux" userId="e2ae75d3-af0f-49a3-9718-7e85e75a3df1" providerId="ADAL" clId="{B371DEC1-4A2A-40D1-A362-5170A91907AD}" dt="2022-01-25T22:05:13.117" v="675" actId="478"/>
          <ac:graphicFrameMkLst>
            <pc:docMk/>
            <pc:sldMk cId="2745069778" sldId="847"/>
            <ac:graphicFrameMk id="6" creationId="{21B76554-B3AB-4E74-BC11-680BB8F887B6}"/>
          </ac:graphicFrameMkLst>
        </pc:graphicFrameChg>
        <pc:graphicFrameChg chg="del modGraphic">
          <ac:chgData name="Phil Journeaux" userId="e2ae75d3-af0f-49a3-9718-7e85e75a3df1" providerId="ADAL" clId="{B371DEC1-4A2A-40D1-A362-5170A91907AD}" dt="2022-01-25T22:05:15.392" v="677" actId="478"/>
          <ac:graphicFrameMkLst>
            <pc:docMk/>
            <pc:sldMk cId="2745069778" sldId="847"/>
            <ac:graphicFrameMk id="7" creationId="{5EF01B88-66FD-4A0A-B58D-246D2FC8BF6F}"/>
          </ac:graphicFrameMkLst>
        </pc:graphicFrameChg>
        <pc:graphicFrameChg chg="del">
          <ac:chgData name="Phil Journeaux" userId="e2ae75d3-af0f-49a3-9718-7e85e75a3df1" providerId="ADAL" clId="{B371DEC1-4A2A-40D1-A362-5170A91907AD}" dt="2022-01-25T22:05:19.052" v="679" actId="478"/>
          <ac:graphicFrameMkLst>
            <pc:docMk/>
            <pc:sldMk cId="2745069778" sldId="847"/>
            <ac:graphicFrameMk id="11" creationId="{D4B60629-AE95-4B38-BA67-204B0D3BF5BB}"/>
          </ac:graphicFrameMkLst>
        </pc:graphicFrameChg>
        <pc:picChg chg="add mod">
          <ac:chgData name="Phil Journeaux" userId="e2ae75d3-af0f-49a3-9718-7e85e75a3df1" providerId="ADAL" clId="{B371DEC1-4A2A-40D1-A362-5170A91907AD}" dt="2022-02-10T22:34:44.744" v="1974" actId="14100"/>
          <ac:picMkLst>
            <pc:docMk/>
            <pc:sldMk cId="2745069778" sldId="847"/>
            <ac:picMk id="5" creationId="{3A3D1C9D-7DA5-4138-844A-9C1C8025C472}"/>
          </ac:picMkLst>
        </pc:picChg>
        <pc:picChg chg="add mod">
          <ac:chgData name="Phil Journeaux" userId="e2ae75d3-af0f-49a3-9718-7e85e75a3df1" providerId="ADAL" clId="{B371DEC1-4A2A-40D1-A362-5170A91907AD}" dt="2022-01-25T22:09:05.214" v="716" actId="1076"/>
          <ac:picMkLst>
            <pc:docMk/>
            <pc:sldMk cId="2745069778" sldId="847"/>
            <ac:picMk id="9" creationId="{9F706662-2FA0-4E24-9748-893748F3A5D9}"/>
          </ac:picMkLst>
        </pc:picChg>
        <pc:picChg chg="add mod">
          <ac:chgData name="Phil Journeaux" userId="e2ae75d3-af0f-49a3-9718-7e85e75a3df1" providerId="ADAL" clId="{B371DEC1-4A2A-40D1-A362-5170A91907AD}" dt="2022-01-25T22:09:02.621" v="715" actId="1076"/>
          <ac:picMkLst>
            <pc:docMk/>
            <pc:sldMk cId="2745069778" sldId="847"/>
            <ac:picMk id="12" creationId="{BBE13471-6AD7-4EE3-A66C-0C1D4769533C}"/>
          </ac:picMkLst>
        </pc:picChg>
      </pc:sldChg>
      <pc:sldChg chg="addSp delSp modSp mod delAnim modAnim">
        <pc:chgData name="Phil Journeaux" userId="e2ae75d3-af0f-49a3-9718-7e85e75a3df1" providerId="ADAL" clId="{B371DEC1-4A2A-40D1-A362-5170A91907AD}" dt="2022-02-01T20:33:44.430" v="1556" actId="113"/>
        <pc:sldMkLst>
          <pc:docMk/>
          <pc:sldMk cId="323061409" sldId="848"/>
        </pc:sldMkLst>
        <pc:spChg chg="mod">
          <ac:chgData name="Phil Journeaux" userId="e2ae75d3-af0f-49a3-9718-7e85e75a3df1" providerId="ADAL" clId="{B371DEC1-4A2A-40D1-A362-5170A91907AD}" dt="2022-01-27T19:54:37.436" v="828" actId="20577"/>
          <ac:spMkLst>
            <pc:docMk/>
            <pc:sldMk cId="323061409" sldId="848"/>
            <ac:spMk id="3" creationId="{B09EB1A1-6305-4789-BA9B-5962F8BE92E6}"/>
          </ac:spMkLst>
        </pc:spChg>
        <pc:spChg chg="del">
          <ac:chgData name="Phil Journeaux" userId="e2ae75d3-af0f-49a3-9718-7e85e75a3df1" providerId="ADAL" clId="{B371DEC1-4A2A-40D1-A362-5170A91907AD}" dt="2022-01-27T19:53:59.082" v="794" actId="478"/>
          <ac:spMkLst>
            <pc:docMk/>
            <pc:sldMk cId="323061409" sldId="848"/>
            <ac:spMk id="5" creationId="{60C4B681-A969-4F71-BC76-DF4EB962E596}"/>
          </ac:spMkLst>
        </pc:spChg>
        <pc:spChg chg="del">
          <ac:chgData name="Phil Journeaux" userId="e2ae75d3-af0f-49a3-9718-7e85e75a3df1" providerId="ADAL" clId="{B371DEC1-4A2A-40D1-A362-5170A91907AD}" dt="2022-01-27T19:54:01.357" v="795" actId="478"/>
          <ac:spMkLst>
            <pc:docMk/>
            <pc:sldMk cId="323061409" sldId="848"/>
            <ac:spMk id="10" creationId="{781ACD28-6A87-4FDA-9EDA-7B417911CB6C}"/>
          </ac:spMkLst>
        </pc:spChg>
        <pc:graphicFrameChg chg="del">
          <ac:chgData name="Phil Journeaux" userId="e2ae75d3-af0f-49a3-9718-7e85e75a3df1" providerId="ADAL" clId="{B371DEC1-4A2A-40D1-A362-5170A91907AD}" dt="2022-01-27T19:54:03.077" v="796" actId="478"/>
          <ac:graphicFrameMkLst>
            <pc:docMk/>
            <pc:sldMk cId="323061409" sldId="848"/>
            <ac:graphicFrameMk id="2" creationId="{D00AD354-172E-4DF5-AE98-218FBBD0220F}"/>
          </ac:graphicFrameMkLst>
        </pc:graphicFrameChg>
        <pc:graphicFrameChg chg="add del mod">
          <ac:chgData name="Phil Journeaux" userId="e2ae75d3-af0f-49a3-9718-7e85e75a3df1" providerId="ADAL" clId="{B371DEC1-4A2A-40D1-A362-5170A91907AD}" dt="2022-01-27T19:55:04.512" v="830"/>
          <ac:graphicFrameMkLst>
            <pc:docMk/>
            <pc:sldMk cId="323061409" sldId="848"/>
            <ac:graphicFrameMk id="4" creationId="{6AFD01CA-A987-4D87-8A26-8C687DEC1F16}"/>
          </ac:graphicFrameMkLst>
        </pc:graphicFrameChg>
        <pc:graphicFrameChg chg="del">
          <ac:chgData name="Phil Journeaux" userId="e2ae75d3-af0f-49a3-9718-7e85e75a3df1" providerId="ADAL" clId="{B371DEC1-4A2A-40D1-A362-5170A91907AD}" dt="2022-01-27T19:54:07.235" v="798" actId="478"/>
          <ac:graphicFrameMkLst>
            <pc:docMk/>
            <pc:sldMk cId="323061409" sldId="848"/>
            <ac:graphicFrameMk id="6" creationId="{21B76554-B3AB-4E74-BC11-680BB8F887B6}"/>
          </ac:graphicFrameMkLst>
        </pc:graphicFrameChg>
        <pc:graphicFrameChg chg="del modGraphic">
          <ac:chgData name="Phil Journeaux" userId="e2ae75d3-af0f-49a3-9718-7e85e75a3df1" providerId="ADAL" clId="{B371DEC1-4A2A-40D1-A362-5170A91907AD}" dt="2022-01-27T19:53:56.445" v="793" actId="478"/>
          <ac:graphicFrameMkLst>
            <pc:docMk/>
            <pc:sldMk cId="323061409" sldId="848"/>
            <ac:graphicFrameMk id="7" creationId="{5EF01B88-66FD-4A0A-B58D-246D2FC8BF6F}"/>
          </ac:graphicFrameMkLst>
        </pc:graphicFrameChg>
        <pc:graphicFrameChg chg="add mod modGraphic">
          <ac:chgData name="Phil Journeaux" userId="e2ae75d3-af0f-49a3-9718-7e85e75a3df1" providerId="ADAL" clId="{B371DEC1-4A2A-40D1-A362-5170A91907AD}" dt="2022-01-27T19:57:00.356" v="853" actId="1076"/>
          <ac:graphicFrameMkLst>
            <pc:docMk/>
            <pc:sldMk cId="323061409" sldId="848"/>
            <ac:graphicFrameMk id="8" creationId="{61D38DB6-9814-44C9-AA02-44BB5818CF8E}"/>
          </ac:graphicFrameMkLst>
        </pc:graphicFrameChg>
        <pc:graphicFrameChg chg="add mod modGraphic">
          <ac:chgData name="Phil Journeaux" userId="e2ae75d3-af0f-49a3-9718-7e85e75a3df1" providerId="ADAL" clId="{B371DEC1-4A2A-40D1-A362-5170A91907AD}" dt="2022-02-01T20:33:44.430" v="1556" actId="113"/>
          <ac:graphicFrameMkLst>
            <pc:docMk/>
            <pc:sldMk cId="323061409" sldId="848"/>
            <ac:graphicFrameMk id="9" creationId="{49D85310-784D-456B-ADBD-190DCD6481F9}"/>
          </ac:graphicFrameMkLst>
        </pc:graphicFrameChg>
        <pc:graphicFrameChg chg="del">
          <ac:chgData name="Phil Journeaux" userId="e2ae75d3-af0f-49a3-9718-7e85e75a3df1" providerId="ADAL" clId="{B371DEC1-4A2A-40D1-A362-5170A91907AD}" dt="2022-01-27T19:54:05.282" v="797" actId="478"/>
          <ac:graphicFrameMkLst>
            <pc:docMk/>
            <pc:sldMk cId="323061409" sldId="848"/>
            <ac:graphicFrameMk id="11" creationId="{D4B60629-AE95-4B38-BA67-204B0D3BF5BB}"/>
          </ac:graphicFrameMkLst>
        </pc:graphicFrameChg>
      </pc:sldChg>
      <pc:sldChg chg="addSp modSp mod">
        <pc:chgData name="Phil Journeaux" userId="e2ae75d3-af0f-49a3-9718-7e85e75a3df1" providerId="ADAL" clId="{B371DEC1-4A2A-40D1-A362-5170A91907AD}" dt="2022-01-27T20:15:34.820" v="885"/>
        <pc:sldMkLst>
          <pc:docMk/>
          <pc:sldMk cId="639443372" sldId="849"/>
        </pc:sldMkLst>
        <pc:spChg chg="mod">
          <ac:chgData name="Phil Journeaux" userId="e2ae75d3-af0f-49a3-9718-7e85e75a3df1" providerId="ADAL" clId="{B371DEC1-4A2A-40D1-A362-5170A91907AD}" dt="2022-01-27T20:11:58.352" v="872"/>
          <ac:spMkLst>
            <pc:docMk/>
            <pc:sldMk cId="639443372" sldId="849"/>
            <ac:spMk id="3" creationId="{B09EB1A1-6305-4789-BA9B-5962F8BE92E6}"/>
          </ac:spMkLst>
        </pc:spChg>
        <pc:graphicFrameChg chg="add mod modGraphic">
          <ac:chgData name="Phil Journeaux" userId="e2ae75d3-af0f-49a3-9718-7e85e75a3df1" providerId="ADAL" clId="{B371DEC1-4A2A-40D1-A362-5170A91907AD}" dt="2022-01-27T20:15:34.820" v="885"/>
          <ac:graphicFrameMkLst>
            <pc:docMk/>
            <pc:sldMk cId="639443372" sldId="849"/>
            <ac:graphicFrameMk id="2" creationId="{3460DF4F-A865-43C5-A815-86E038CEB481}"/>
          </ac:graphicFrameMkLst>
        </pc:graphicFrameChg>
      </pc:sldChg>
      <pc:sldChg chg="addSp modSp mod modAnim">
        <pc:chgData name="Phil Journeaux" userId="e2ae75d3-af0f-49a3-9718-7e85e75a3df1" providerId="ADAL" clId="{B371DEC1-4A2A-40D1-A362-5170A91907AD}" dt="2022-02-01T21:29:16.155" v="1723"/>
        <pc:sldMkLst>
          <pc:docMk/>
          <pc:sldMk cId="1832276221" sldId="850"/>
        </pc:sldMkLst>
        <pc:spChg chg="mod">
          <ac:chgData name="Phil Journeaux" userId="e2ae75d3-af0f-49a3-9718-7e85e75a3df1" providerId="ADAL" clId="{B371DEC1-4A2A-40D1-A362-5170A91907AD}" dt="2022-01-27T20:18:08.140" v="888" actId="20577"/>
          <ac:spMkLst>
            <pc:docMk/>
            <pc:sldMk cId="1832276221" sldId="850"/>
            <ac:spMk id="3" creationId="{B09EB1A1-6305-4789-BA9B-5962F8BE92E6}"/>
          </ac:spMkLst>
        </pc:spChg>
        <pc:graphicFrameChg chg="add mod modGraphic">
          <ac:chgData name="Phil Journeaux" userId="e2ae75d3-af0f-49a3-9718-7e85e75a3df1" providerId="ADAL" clId="{B371DEC1-4A2A-40D1-A362-5170A91907AD}" dt="2022-01-27T20:20:09.626" v="908" actId="14734"/>
          <ac:graphicFrameMkLst>
            <pc:docMk/>
            <pc:sldMk cId="1832276221" sldId="850"/>
            <ac:graphicFrameMk id="2" creationId="{CEA5D8C3-BC6D-4E4E-939C-B999D54A8D28}"/>
          </ac:graphicFrameMkLst>
        </pc:graphicFrameChg>
        <pc:graphicFrameChg chg="add mod modGraphic">
          <ac:chgData name="Phil Journeaux" userId="e2ae75d3-af0f-49a3-9718-7e85e75a3df1" providerId="ADAL" clId="{B371DEC1-4A2A-40D1-A362-5170A91907AD}" dt="2022-02-01T20:34:18.115" v="1559" actId="113"/>
          <ac:graphicFrameMkLst>
            <pc:docMk/>
            <pc:sldMk cId="1832276221" sldId="850"/>
            <ac:graphicFrameMk id="4" creationId="{1B8E64C2-BD12-4D69-A835-A544B7393F5B}"/>
          </ac:graphicFrameMkLst>
        </pc:graphicFrameChg>
      </pc:sldChg>
      <pc:sldChg chg="addSp modSp mod">
        <pc:chgData name="Phil Journeaux" userId="e2ae75d3-af0f-49a3-9718-7e85e75a3df1" providerId="ADAL" clId="{B371DEC1-4A2A-40D1-A362-5170A91907AD}" dt="2022-01-27T20:28:39.372" v="976" actId="122"/>
        <pc:sldMkLst>
          <pc:docMk/>
          <pc:sldMk cId="1908461657" sldId="851"/>
        </pc:sldMkLst>
        <pc:spChg chg="mod">
          <ac:chgData name="Phil Journeaux" userId="e2ae75d3-af0f-49a3-9718-7e85e75a3df1" providerId="ADAL" clId="{B371DEC1-4A2A-40D1-A362-5170A91907AD}" dt="2022-01-27T20:26:10.908" v="920"/>
          <ac:spMkLst>
            <pc:docMk/>
            <pc:sldMk cId="1908461657" sldId="851"/>
            <ac:spMk id="3" creationId="{B09EB1A1-6305-4789-BA9B-5962F8BE92E6}"/>
          </ac:spMkLst>
        </pc:spChg>
        <pc:spChg chg="add mod">
          <ac:chgData name="Phil Journeaux" userId="e2ae75d3-af0f-49a3-9718-7e85e75a3df1" providerId="ADAL" clId="{B371DEC1-4A2A-40D1-A362-5170A91907AD}" dt="2022-01-27T20:27:55.875" v="975" actId="113"/>
          <ac:spMkLst>
            <pc:docMk/>
            <pc:sldMk cId="1908461657" sldId="851"/>
            <ac:spMk id="4" creationId="{393C0948-6C09-4A6E-9572-A24D0E776347}"/>
          </ac:spMkLst>
        </pc:spChg>
        <pc:graphicFrameChg chg="add mod modGraphic">
          <ac:chgData name="Phil Journeaux" userId="e2ae75d3-af0f-49a3-9718-7e85e75a3df1" providerId="ADAL" clId="{B371DEC1-4A2A-40D1-A362-5170A91907AD}" dt="2022-01-27T20:28:39.372" v="976" actId="122"/>
          <ac:graphicFrameMkLst>
            <pc:docMk/>
            <pc:sldMk cId="1908461657" sldId="851"/>
            <ac:graphicFrameMk id="2" creationId="{8C68FD9A-5C93-4D19-8AAE-72E7FFCFE245}"/>
          </ac:graphicFrameMkLst>
        </pc:graphicFrameChg>
      </pc:sldChg>
      <pc:sldChg chg="addSp delSp modSp mod">
        <pc:chgData name="Phil Journeaux" userId="e2ae75d3-af0f-49a3-9718-7e85e75a3df1" providerId="ADAL" clId="{B371DEC1-4A2A-40D1-A362-5170A91907AD}" dt="2022-02-01T20:34:45.560" v="1560" actId="115"/>
        <pc:sldMkLst>
          <pc:docMk/>
          <pc:sldMk cId="2441520056" sldId="852"/>
        </pc:sldMkLst>
        <pc:spChg chg="mod">
          <ac:chgData name="Phil Journeaux" userId="e2ae75d3-af0f-49a3-9718-7e85e75a3df1" providerId="ADAL" clId="{B371DEC1-4A2A-40D1-A362-5170A91907AD}" dt="2022-01-27T20:30:34.042" v="1020" actId="20577"/>
          <ac:spMkLst>
            <pc:docMk/>
            <pc:sldMk cId="2441520056" sldId="852"/>
            <ac:spMk id="3" creationId="{B09EB1A1-6305-4789-BA9B-5962F8BE92E6}"/>
          </ac:spMkLst>
        </pc:spChg>
        <pc:spChg chg="add mod">
          <ac:chgData name="Phil Journeaux" userId="e2ae75d3-af0f-49a3-9718-7e85e75a3df1" providerId="ADAL" clId="{B371DEC1-4A2A-40D1-A362-5170A91907AD}" dt="2022-02-01T20:34:45.560" v="1560" actId="115"/>
          <ac:spMkLst>
            <pc:docMk/>
            <pc:sldMk cId="2441520056" sldId="852"/>
            <ac:spMk id="4" creationId="{E9BA8B30-115C-47F7-A92A-59037DAD818D}"/>
          </ac:spMkLst>
        </pc:spChg>
        <pc:graphicFrameChg chg="del">
          <ac:chgData name="Phil Journeaux" userId="e2ae75d3-af0f-49a3-9718-7e85e75a3df1" providerId="ADAL" clId="{B371DEC1-4A2A-40D1-A362-5170A91907AD}" dt="2022-01-27T20:30:38.181" v="1021" actId="478"/>
          <ac:graphicFrameMkLst>
            <pc:docMk/>
            <pc:sldMk cId="2441520056" sldId="852"/>
            <ac:graphicFrameMk id="2" creationId="{3460DF4F-A865-43C5-A815-86E038CEB481}"/>
          </ac:graphicFrameMkLst>
        </pc:graphicFrameChg>
      </pc:sldChg>
      <pc:sldChg chg="modSp mod">
        <pc:chgData name="Phil Journeaux" userId="e2ae75d3-af0f-49a3-9718-7e85e75a3df1" providerId="ADAL" clId="{B371DEC1-4A2A-40D1-A362-5170A91907AD}" dt="2022-02-08T01:52:30.809" v="1896" actId="20577"/>
        <pc:sldMkLst>
          <pc:docMk/>
          <pc:sldMk cId="2690744690" sldId="853"/>
        </pc:sldMkLst>
        <pc:spChg chg="mod">
          <ac:chgData name="Phil Journeaux" userId="e2ae75d3-af0f-49a3-9718-7e85e75a3df1" providerId="ADAL" clId="{B371DEC1-4A2A-40D1-A362-5170A91907AD}" dt="2022-02-08T01:52:30.809" v="1896" actId="20577"/>
          <ac:spMkLst>
            <pc:docMk/>
            <pc:sldMk cId="2690744690" sldId="853"/>
            <ac:spMk id="8" creationId="{DD378B17-111B-465E-8D95-B204CA0E56E8}"/>
          </ac:spMkLst>
        </pc:spChg>
      </pc:sldChg>
      <pc:sldChg chg="modSp">
        <pc:chgData name="Phil Journeaux" userId="e2ae75d3-af0f-49a3-9718-7e85e75a3df1" providerId="ADAL" clId="{B371DEC1-4A2A-40D1-A362-5170A91907AD}" dt="2022-02-01T20:49:12.172" v="1664" actId="2711"/>
        <pc:sldMkLst>
          <pc:docMk/>
          <pc:sldMk cId="1357346635" sldId="855"/>
        </pc:sldMkLst>
        <pc:spChg chg="mod">
          <ac:chgData name="Phil Journeaux" userId="e2ae75d3-af0f-49a3-9718-7e85e75a3df1" providerId="ADAL" clId="{B371DEC1-4A2A-40D1-A362-5170A91907AD}" dt="2022-02-01T20:49:12.172" v="1664" actId="2711"/>
          <ac:spMkLst>
            <pc:docMk/>
            <pc:sldMk cId="1357346635" sldId="855"/>
            <ac:spMk id="10" creationId="{EF65CC8C-8DED-412D-AD49-345AF50DD9BA}"/>
          </ac:spMkLst>
        </pc:spChg>
      </pc:sldChg>
      <pc:sldChg chg="addSp delSp modSp mod modAnim">
        <pc:chgData name="Phil Journeaux" userId="e2ae75d3-af0f-49a3-9718-7e85e75a3df1" providerId="ADAL" clId="{B371DEC1-4A2A-40D1-A362-5170A91907AD}" dt="2022-02-10T22:35:02.845" v="1976" actId="14100"/>
        <pc:sldMkLst>
          <pc:docMk/>
          <pc:sldMk cId="2908239163" sldId="856"/>
        </pc:sldMkLst>
        <pc:spChg chg="mod">
          <ac:chgData name="Phil Journeaux" userId="e2ae75d3-af0f-49a3-9718-7e85e75a3df1" providerId="ADAL" clId="{B371DEC1-4A2A-40D1-A362-5170A91907AD}" dt="2022-02-01T20:42:32.714" v="1612" actId="1076"/>
          <ac:spMkLst>
            <pc:docMk/>
            <pc:sldMk cId="2908239163" sldId="856"/>
            <ac:spMk id="3" creationId="{B09EB1A1-6305-4789-BA9B-5962F8BE92E6}"/>
          </ac:spMkLst>
        </pc:spChg>
        <pc:spChg chg="del">
          <ac:chgData name="Phil Journeaux" userId="e2ae75d3-af0f-49a3-9718-7e85e75a3df1" providerId="ADAL" clId="{B371DEC1-4A2A-40D1-A362-5170A91907AD}" dt="2022-02-01T20:37:59.817" v="1594" actId="478"/>
          <ac:spMkLst>
            <pc:docMk/>
            <pc:sldMk cId="2908239163" sldId="856"/>
            <ac:spMk id="4" creationId="{E9BA8B30-115C-47F7-A92A-59037DAD818D}"/>
          </ac:spMkLst>
        </pc:spChg>
        <pc:graphicFrameChg chg="add mod modGraphic">
          <ac:chgData name="Phil Journeaux" userId="e2ae75d3-af0f-49a3-9718-7e85e75a3df1" providerId="ADAL" clId="{B371DEC1-4A2A-40D1-A362-5170A91907AD}" dt="2022-02-01T20:46:42.315" v="1658" actId="6549"/>
          <ac:graphicFrameMkLst>
            <pc:docMk/>
            <pc:sldMk cId="2908239163" sldId="856"/>
            <ac:graphicFrameMk id="2" creationId="{3607C06E-A8D6-4A4E-8961-D42F975B568D}"/>
          </ac:graphicFrameMkLst>
        </pc:graphicFrameChg>
        <pc:graphicFrameChg chg="add mod modGraphic">
          <ac:chgData name="Phil Journeaux" userId="e2ae75d3-af0f-49a3-9718-7e85e75a3df1" providerId="ADAL" clId="{B371DEC1-4A2A-40D1-A362-5170A91907AD}" dt="2022-02-01T20:46:47.063" v="1659" actId="14734"/>
          <ac:graphicFrameMkLst>
            <pc:docMk/>
            <pc:sldMk cId="2908239163" sldId="856"/>
            <ac:graphicFrameMk id="5" creationId="{AF8FE43D-203B-4A08-BF9B-D9571089ADF1}"/>
          </ac:graphicFrameMkLst>
        </pc:graphicFrameChg>
        <pc:picChg chg="add mod">
          <ac:chgData name="Phil Journeaux" userId="e2ae75d3-af0f-49a3-9718-7e85e75a3df1" providerId="ADAL" clId="{B371DEC1-4A2A-40D1-A362-5170A91907AD}" dt="2022-02-10T22:35:02.845" v="1976" actId="14100"/>
          <ac:picMkLst>
            <pc:docMk/>
            <pc:sldMk cId="2908239163" sldId="856"/>
            <ac:picMk id="6" creationId="{3298A12E-D6EB-44CE-B127-071557A3AA4F}"/>
          </ac:picMkLst>
        </pc:picChg>
      </pc:sldChg>
      <pc:sldChg chg="addSp delSp modSp add mod">
        <pc:chgData name="Phil Journeaux" userId="e2ae75d3-af0f-49a3-9718-7e85e75a3df1" providerId="ADAL" clId="{B371DEC1-4A2A-40D1-A362-5170A91907AD}" dt="2022-02-08T01:59:03.969" v="1897" actId="20577"/>
        <pc:sldMkLst>
          <pc:docMk/>
          <pc:sldMk cId="3410193338" sldId="857"/>
        </pc:sldMkLst>
        <pc:spChg chg="add del mod">
          <ac:chgData name="Phil Journeaux" userId="e2ae75d3-af0f-49a3-9718-7e85e75a3df1" providerId="ADAL" clId="{B371DEC1-4A2A-40D1-A362-5170A91907AD}" dt="2022-02-04T04:11:15.507" v="1879" actId="478"/>
          <ac:spMkLst>
            <pc:docMk/>
            <pc:sldMk cId="3410193338" sldId="857"/>
            <ac:spMk id="2" creationId="{01CF0D69-82CB-454A-908B-F0C1D2BA430B}"/>
          </ac:spMkLst>
        </pc:spChg>
        <pc:spChg chg="mod">
          <ac:chgData name="Phil Journeaux" userId="e2ae75d3-af0f-49a3-9718-7e85e75a3df1" providerId="ADAL" clId="{B371DEC1-4A2A-40D1-A362-5170A91907AD}" dt="2022-02-04T03:54:09.531" v="1835" actId="20577"/>
          <ac:spMkLst>
            <pc:docMk/>
            <pc:sldMk cId="3410193338" sldId="857"/>
            <ac:spMk id="13" creationId="{BEFB30FF-B553-4803-B2B5-F934A1C4CB53}"/>
          </ac:spMkLst>
        </pc:spChg>
        <pc:graphicFrameChg chg="add mod modGraphic">
          <ac:chgData name="Phil Journeaux" userId="e2ae75d3-af0f-49a3-9718-7e85e75a3df1" providerId="ADAL" clId="{B371DEC1-4A2A-40D1-A362-5170A91907AD}" dt="2022-02-08T01:59:03.969" v="1897" actId="20577"/>
          <ac:graphicFrameMkLst>
            <pc:docMk/>
            <pc:sldMk cId="3410193338" sldId="857"/>
            <ac:graphicFrameMk id="3" creationId="{D784EBD5-7B28-4594-A3F2-DA675E6BBB22}"/>
          </ac:graphicFrameMkLst>
        </pc:graphicFrameChg>
        <pc:picChg chg="del">
          <ac:chgData name="Phil Journeaux" userId="e2ae75d3-af0f-49a3-9718-7e85e75a3df1" providerId="ADAL" clId="{B371DEC1-4A2A-40D1-A362-5170A91907AD}" dt="2022-02-04T03:53:54.612" v="1807" actId="478"/>
          <ac:picMkLst>
            <pc:docMk/>
            <pc:sldMk cId="3410193338" sldId="857"/>
            <ac:picMk id="9" creationId="{9F706662-2FA0-4E24-9748-893748F3A5D9}"/>
          </ac:picMkLst>
        </pc:picChg>
        <pc:picChg chg="del">
          <ac:chgData name="Phil Journeaux" userId="e2ae75d3-af0f-49a3-9718-7e85e75a3df1" providerId="ADAL" clId="{B371DEC1-4A2A-40D1-A362-5170A91907AD}" dt="2022-02-04T03:53:53.546" v="1806" actId="478"/>
          <ac:picMkLst>
            <pc:docMk/>
            <pc:sldMk cId="3410193338" sldId="857"/>
            <ac:picMk id="12" creationId="{BBE13471-6AD7-4EE3-A66C-0C1D4769533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F00A5-EBFF-4FE6-A60C-64E13151EF91}" type="datetimeFigureOut">
              <a:rPr lang="en-NZ" smtClean="0"/>
              <a:t>11/02/2022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B9143-25D1-4CC9-A00A-078A32DADF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679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one is to calculate your farm’s emissions – ‘know your number’. When you know your baseline, you will be able to start incorporating emissions reductions into farm planning.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EA398-EDC0-42EF-A650-E31C49ADA7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70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100" dirty="0"/>
              <a:t>These milestones are now legislated in the Climate Change Response (Emissions Trading Reform) Amendment Act, June 2020</a:t>
            </a:r>
          </a:p>
          <a:p>
            <a:endParaRPr lang="en-NZ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C5094-D2B0-4C1D-9873-A64FA2422AB5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986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Shows the logos of the 13 partner organisations involved, but there are many other organisations – including NZAGRC, providing input to He Waka Eke Noa’s work.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C5094-D2B0-4C1D-9873-A64FA2422AB5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551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/>
              <a:t>Time to market and efficacy often unknown. Low methane sheep and inhibitors are the nearest to market. Vaccine works in a test tube but not in an animal. Low N excreting cattle still at proof of concept stage. One seaweed reduces emissions but question marks over acceptability and practicality. No published evidence that GM ryegrass reduces emissions.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EA398-EDC0-42EF-A650-E31C49ADA7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181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EA398-EDC0-42EF-A650-E31C49ADA7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5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EA398-EDC0-42EF-A650-E31C49ADA7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85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808075" y="1765004"/>
            <a:ext cx="10660912" cy="46251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Akzidenz Grotesk BE Md" pitchFamily="2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4697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DB062C9-FE8A-9043-826E-98EA5D2550C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02C5B05-E705-9641-8EB3-00E78DBF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4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312" y="1988288"/>
            <a:ext cx="6081821" cy="43699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0">
                <a:solidFill>
                  <a:srgbClr val="C4D96D"/>
                </a:solidFill>
                <a:latin typeface="Akzidenz Grotesk BE M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50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312" y="1988288"/>
            <a:ext cx="6081821" cy="43699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0">
                <a:solidFill>
                  <a:srgbClr val="C4D96D"/>
                </a:solidFill>
                <a:latin typeface="Akzidenz Grotesk BE M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30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312" y="1988288"/>
            <a:ext cx="6081821" cy="43699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0">
                <a:solidFill>
                  <a:srgbClr val="C4D96D"/>
                </a:solidFill>
                <a:latin typeface="Akzidenz Grotesk BE M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0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312" y="1988288"/>
            <a:ext cx="6081821" cy="43699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0">
                <a:solidFill>
                  <a:srgbClr val="C4D96D"/>
                </a:solidFill>
                <a:latin typeface="Akzidenz Grotesk BE M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238" y="396911"/>
            <a:ext cx="2009828" cy="104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14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312" y="1988288"/>
            <a:ext cx="6081821" cy="43699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0">
                <a:solidFill>
                  <a:srgbClr val="C4D96D"/>
                </a:solidFill>
                <a:latin typeface="Akzidenz Grotesk BE M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238" y="396911"/>
            <a:ext cx="2009828" cy="104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06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312" y="1988288"/>
            <a:ext cx="6081821" cy="43699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0">
                <a:solidFill>
                  <a:srgbClr val="C4D96D"/>
                </a:solidFill>
                <a:latin typeface="Akzidenz Grotesk BE M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238" y="396911"/>
            <a:ext cx="2009828" cy="104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99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312" y="1988288"/>
            <a:ext cx="6081821" cy="43699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0">
                <a:solidFill>
                  <a:srgbClr val="C4D96D"/>
                </a:solidFill>
                <a:latin typeface="Akzidenz Grotesk BE M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238" y="396911"/>
            <a:ext cx="2009828" cy="104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45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312" y="1988288"/>
            <a:ext cx="6081821" cy="43699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0">
                <a:solidFill>
                  <a:srgbClr val="C4D96D"/>
                </a:solidFill>
                <a:latin typeface="Akzidenz Grotesk BE M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238" y="396911"/>
            <a:ext cx="2009828" cy="104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72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312" y="1988288"/>
            <a:ext cx="6081821" cy="43699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0">
                <a:solidFill>
                  <a:srgbClr val="C4D96D"/>
                </a:solidFill>
                <a:latin typeface="Akzidenz Grotesk BE M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238" y="396911"/>
            <a:ext cx="2009828" cy="104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3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ord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05470" y="4466272"/>
            <a:ext cx="2548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b="0" dirty="0">
                <a:solidFill>
                  <a:srgbClr val="006864"/>
                </a:solidFill>
                <a:latin typeface="Akzidenz Grotesk BE Md" pitchFamily="2" charset="0"/>
              </a:rPr>
              <a:t>Independent Agriculture &amp; Horticulture consultant network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122873" y="1403498"/>
            <a:ext cx="8748719" cy="4424849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Akzidenz Grotesk Light" panose="020B0304020202020203" pitchFamily="34" charset="0"/>
              </a:defRPr>
            </a:lvl1pPr>
            <a:lvl2pPr>
              <a:defRPr sz="1800" b="1">
                <a:latin typeface="Akzidenz Grotesk Light" panose="020B0304020202020203" pitchFamily="34" charset="0"/>
              </a:defRPr>
            </a:lvl2pPr>
            <a:lvl3pPr>
              <a:defRPr sz="1600" b="1">
                <a:latin typeface="Akzidenz Grotesk Light" panose="020B0304020202020203" pitchFamily="34" charset="0"/>
              </a:defRPr>
            </a:lvl3pPr>
            <a:lvl4pPr>
              <a:defRPr b="1">
                <a:latin typeface="Akzidenz Grotesk Light" panose="020B0304020202020203" pitchFamily="34" charset="0"/>
              </a:defRPr>
            </a:lvl4pPr>
            <a:lvl5pPr>
              <a:defRPr b="1">
                <a:latin typeface="Akzidenz Grotesk Light" panose="020B0304020202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122873" y="178898"/>
            <a:ext cx="8748719" cy="113954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C4D96D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NZ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8" y="379107"/>
            <a:ext cx="1425628" cy="73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48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312" y="1988288"/>
            <a:ext cx="6081821" cy="43699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0">
                <a:solidFill>
                  <a:srgbClr val="C4D96D"/>
                </a:solidFill>
                <a:latin typeface="Akzidenz Grotesk BE M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238" y="396911"/>
            <a:ext cx="2009828" cy="104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20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312" y="1988288"/>
            <a:ext cx="6081821" cy="43699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0">
                <a:solidFill>
                  <a:srgbClr val="C4D96D"/>
                </a:solidFill>
                <a:latin typeface="Akzidenz Grotesk BE M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238" y="396911"/>
            <a:ext cx="2009828" cy="104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52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312" y="1988288"/>
            <a:ext cx="6081821" cy="43699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0">
                <a:solidFill>
                  <a:srgbClr val="C4D96D"/>
                </a:solidFill>
                <a:latin typeface="Akzidenz Grotesk BE M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238" y="396911"/>
            <a:ext cx="2009828" cy="104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11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9479-BB74-4C2E-9378-363EAF42C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565A2-B7F3-48B9-BE14-BE847E157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11D24-952B-450E-A657-D66F35FCB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7545-5FA8-4728-BE67-13EC7BF4FF20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6326F-F678-473A-A472-40D015C2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0CDE2-A25C-4D6D-B93F-47FDCFAE7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AE6C-82CB-41BF-88F5-51BD058EE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5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87AC6-5493-47DD-AB12-32BF2E9D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5983-139F-4D57-96D2-366455AEB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B225A-A227-4CA1-BEBA-47CBB5D80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7545-5FA8-4728-BE67-13EC7BF4FF20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73232-E531-4A48-A771-290D76E6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E9C7F-73F6-4D4A-B218-77939E08E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AE6C-82CB-41BF-88F5-51BD058EE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2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51BC1-2D42-4662-8A41-8767B837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DC541-8BE8-4BC5-A7B1-5074114C5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83D9C-9DAA-4E60-8012-929815CF4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7545-5FA8-4728-BE67-13EC7BF4FF20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49A0C-A752-488E-B874-43581096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B0D45-C8CE-4B85-A8DD-96D4B553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AE6C-82CB-41BF-88F5-51BD058EE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21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BAB7D-EC01-440F-9A6C-134689B69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552E8-7049-465D-A55F-E2218D502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A6034-E34A-4EB7-810B-C526F9B52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5602-E4F6-4B17-B3B2-5FCC4447A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7545-5FA8-4728-BE67-13EC7BF4FF20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0B711-0C6F-4868-BF73-6DD646C53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6F6D5-5F13-428A-B211-9A0092DE5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AE6C-82CB-41BF-88F5-51BD058EE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83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7E7FC-EE62-4EA4-85D4-44592A90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2535E-445C-437C-993E-9F6C83AF8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0822B-6F59-4339-A38C-CEF9ABD0F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1C66C-1029-461B-BB8A-1251C05C8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1816B5-D13E-47B1-872D-471C3B438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5A139F-BCE9-4303-9C43-29E68E8C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7545-5FA8-4728-BE67-13EC7BF4FF20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B9117B-D456-4377-9F52-DB0B4C437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F11260-29B9-4564-87E6-1134CFCA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AE6C-82CB-41BF-88F5-51BD058EE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1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258BE-D5BA-4E41-B50F-AD49A636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AD196D-8265-40CE-BF85-A3F1344C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7545-5FA8-4728-BE67-13EC7BF4FF20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414B4-DCE3-4ED1-9086-79CAC0EE1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20657-8A2E-4842-8F8C-492B1E97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AE6C-82CB-41BF-88F5-51BD058EE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15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EDFC35-ED53-48D5-BC99-77AE18D3D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7545-5FA8-4728-BE67-13EC7BF4FF20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7700D6-63B0-422B-923F-A777C575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7985B-E6B0-490E-ABF1-7487A86B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AE6C-82CB-41BF-88F5-51BD058EE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98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DB062C9-FE8A-9043-826E-98EA5D2550C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02C5B05-E705-9641-8EB3-00E78DBF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93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1E35-E1A1-4A54-8BD9-B50EB04A0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3EFE1-2D3A-40FA-9284-E3B7B7E8D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98F415-844F-4D5C-BD5A-52D898484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D2349-B6D9-4F8F-8326-F2C8A877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7545-5FA8-4728-BE67-13EC7BF4FF20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06184-0623-4576-9FE8-515B1CFE1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A5CA4-0730-46E9-A095-A9D49C7CC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AE6C-82CB-41BF-88F5-51BD058EE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71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7654-2BE8-4AAD-8906-97607151F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81391A-BD3E-49D6-A2BE-35525A39D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1CBD2-BB12-427D-A273-72D8DEAE1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95F77-754C-4514-BA79-7E6DD2F38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7545-5FA8-4728-BE67-13EC7BF4FF20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1F8F1-D39A-41DF-9C96-F0D87EDB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249A1-47E0-4730-BF06-434D8D134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AE6C-82CB-41BF-88F5-51BD058EE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06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FCC2F-F81F-4385-8691-50A1A494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3F42FA-A5B0-4662-B13D-4D2C08BE7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0A775-8C02-4DA0-9F5A-B2F9FE371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7545-5FA8-4728-BE67-13EC7BF4FF20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84A8D-B16C-46F3-A090-A6768EDD6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447E0-F13B-4AAC-A377-B9A35A494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AE6C-82CB-41BF-88F5-51BD058EE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6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27C73E-EF70-484C-98B0-8318FEAAC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AC88F2-361D-47C9-A084-822FCB67D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36D44-6963-4114-80D0-B4CC0A6A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7545-5FA8-4728-BE67-13EC7BF4FF20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A4F8A-31EC-4757-AFE9-306DED63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E0845-2EEA-4DCA-A57A-E268B79A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AE6C-82CB-41BF-88F5-51BD058EE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14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ECF25-39CF-4924-9C8C-ACD800EE2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D0D6D-804D-4181-B879-A86549013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89786-95AB-46A7-8944-E21CCBC6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B513-4C27-4101-A561-C3BCEBD6E607}" type="datetimeFigureOut">
              <a:rPr lang="en-NZ" smtClean="0"/>
              <a:t>11/02/2022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1C26D-CFE0-45EE-BC01-E4608E5A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8CFB6-B69D-4C5F-A965-A5072025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ECE2-E005-437D-97DA-B5D7C4B2B7D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3960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AC791-6051-4627-912D-22FC16C42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A2EFC-B26B-4AB3-8655-75EDA749A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B7D36-747E-4485-9652-BAE82394F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B513-4C27-4101-A561-C3BCEBD6E607}" type="datetimeFigureOut">
              <a:rPr lang="en-NZ" smtClean="0"/>
              <a:t>11/02/2022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7167D-B723-48DC-A393-556B675CA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4ED0B-D62B-444B-BDAA-0631502B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ECE2-E005-437D-97DA-B5D7C4B2B7D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7857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B63A7-2EA4-4694-92EF-9A9A9930B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DB28D-351F-4BA7-A4D8-9F483B31E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47C6F-26B4-4C9C-B4F9-30AA3F0B6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B513-4C27-4101-A561-C3BCEBD6E607}" type="datetimeFigureOut">
              <a:rPr lang="en-NZ" smtClean="0"/>
              <a:t>11/02/2022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B8FB7-7858-4161-9EC3-B57FDC25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40B91-2E77-43D3-9CC5-34AC6AC8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ECE2-E005-437D-97DA-B5D7C4B2B7D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43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FBFD-28D8-4374-8691-65112D74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E26AB-C35C-480B-A419-D19089F5F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0643C-2239-46BB-862B-2DC2644AC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FBC24-4A6D-4B5E-A065-24D515FDB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B513-4C27-4101-A561-C3BCEBD6E607}" type="datetimeFigureOut">
              <a:rPr lang="en-NZ" smtClean="0"/>
              <a:t>11/02/2022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9A849-3A4B-4430-8356-3FFC61986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D63B7-8237-45F9-8396-67FC2204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ECE2-E005-437D-97DA-B5D7C4B2B7D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7076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A8BD3-108F-42A8-AF6C-43FE939B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3DD1E-26B9-480D-A88D-3CA573ECE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9A260-ED48-4F32-B483-E127500DA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9943DC-C0F6-43B3-A7C1-BCE75FFA8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96A0B4-AE9C-4504-BBED-1047A44D8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23E43A-A10A-4635-8A80-B68BC9418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B513-4C27-4101-A561-C3BCEBD6E607}" type="datetimeFigureOut">
              <a:rPr lang="en-NZ" smtClean="0"/>
              <a:t>11/02/2022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6ECB9-770F-4F3D-B622-654293DF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2F0523-1A83-4793-8F7F-93D34828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ECE2-E005-437D-97DA-B5D7C4B2B7D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181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5FE63-CC79-484A-9BAD-AD10A86C3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92AB49-48FA-4D1E-9560-090EED448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B513-4C27-4101-A561-C3BCEBD6E607}" type="datetimeFigureOut">
              <a:rPr lang="en-NZ" smtClean="0"/>
              <a:t>11/02/2022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8B1A9-D448-4A58-922F-499DE880E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C5123-48C6-4D07-A2DF-F9E40BB0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ECE2-E005-437D-97DA-B5D7C4B2B7D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263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312" y="1988288"/>
            <a:ext cx="6081821" cy="43699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0">
                <a:solidFill>
                  <a:srgbClr val="C4D96D"/>
                </a:solidFill>
                <a:latin typeface="Akzidenz Grotesk BE M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680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01D909-CB72-4B3F-A951-554FB84CA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B513-4C27-4101-A561-C3BCEBD6E607}" type="datetimeFigureOut">
              <a:rPr lang="en-NZ" smtClean="0"/>
              <a:t>11/02/2022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0A02DF-5F01-45AD-A0FE-B845855D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D560D-B999-4376-BBBE-B12CFF2B1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ECE2-E005-437D-97DA-B5D7C4B2B7D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2444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45DF8-C33E-4C46-A992-0FD2960A2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0BB26-B66B-4ED2-8626-A9B1DF94A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B844D-4BB6-411B-8E0A-4ADC10242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89DAE-A79A-44CF-A18D-5E52DC1D2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B513-4C27-4101-A561-C3BCEBD6E607}" type="datetimeFigureOut">
              <a:rPr lang="en-NZ" smtClean="0"/>
              <a:t>11/02/2022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B621D-110C-43AD-8BC6-4515F93C9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A3191-E5FD-452E-A084-62D51F36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ECE2-E005-437D-97DA-B5D7C4B2B7D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656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63E68-7040-47B4-9572-70D7E4752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04353B-3D85-4C7A-A411-0F8844042F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580FD-69D2-4080-8C98-1DB1DBE0E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2EB81-6A1F-49EF-90E7-A92134DB0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B513-4C27-4101-A561-C3BCEBD6E607}" type="datetimeFigureOut">
              <a:rPr lang="en-NZ" smtClean="0"/>
              <a:t>11/02/2022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15F0D-1814-4ECC-A8BC-340A5CFF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03826-2120-4829-ABB4-77CAC7C0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ECE2-E005-437D-97DA-B5D7C4B2B7D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51831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58B8-00EE-4DA5-9C39-E1A17F5D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E7F7B-BFED-4379-8D28-6E309257D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320F1-774F-4A77-BF71-C1BA847CE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B513-4C27-4101-A561-C3BCEBD6E607}" type="datetimeFigureOut">
              <a:rPr lang="en-NZ" smtClean="0"/>
              <a:t>11/02/2022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3C54B-4E53-4301-8D91-F56874488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9B901-CFD3-484A-BD44-21DE431D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ECE2-E005-437D-97DA-B5D7C4B2B7D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31772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6CC0F5-8BEF-4DE4-939A-384C8F056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E7433-4334-4D5C-8233-2054A46D6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E24F7-EAE0-4676-9D67-43FFA5BC1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B513-4C27-4101-A561-C3BCEBD6E607}" type="datetimeFigureOut">
              <a:rPr lang="en-NZ" smtClean="0"/>
              <a:t>11/02/2022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DC1E8-924F-4F22-B419-208E3A8C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6CEDD-6D8A-4BC7-B028-9E190EA5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ECE2-E005-437D-97DA-B5D7C4B2B7D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111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no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NZX_AGRI_RG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1" y="441326"/>
            <a:ext cx="2165351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9014"/>
            <a:ext cx="10972800" cy="25558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43100"/>
            <a:ext cx="10972800" cy="4038599"/>
          </a:xfrm>
          <a:prstGeom prst="rect">
            <a:avLst/>
          </a:prstGeom>
        </p:spPr>
        <p:txBody>
          <a:bodyPr/>
          <a:lstStyle>
            <a:lvl1pPr marL="180975" indent="-180975">
              <a:defRPr/>
            </a:lvl1pPr>
            <a:lvl2pPr marL="360000" indent="-180000">
              <a:defRPr/>
            </a:lvl2pPr>
            <a:lvl3pPr marL="540000" indent="-180975">
              <a:buFont typeface="Lucida Grande"/>
              <a:buChar char="▪"/>
              <a:defRPr/>
            </a:lvl3pPr>
            <a:lvl4pPr marL="720000" indent="-180975">
              <a:spcBef>
                <a:spcPts val="320"/>
              </a:spcBef>
              <a:buSzPct val="90000"/>
              <a:buFont typeface="Lucida Grande"/>
              <a:buChar char="&gt;"/>
              <a:defRPr sz="1600">
                <a:solidFill>
                  <a:schemeClr val="tx1"/>
                </a:solidFill>
              </a:defRPr>
            </a:lvl4pPr>
            <a:lvl5pPr marL="714375" indent="-171450">
              <a:spcBef>
                <a:spcPts val="320"/>
              </a:spcBef>
              <a:buFont typeface="Arial" pitchFamily="34" charset="0"/>
              <a:buChar char="&gt;"/>
              <a:defRPr sz="1600">
                <a:solidFill>
                  <a:schemeClr val="tx1"/>
                </a:solidFill>
              </a:defRPr>
            </a:lvl5pPr>
            <a:lvl6pPr marL="895350" indent="-180975">
              <a:spcBef>
                <a:spcPts val="320"/>
              </a:spcBef>
              <a:buFont typeface="Arial" pitchFamily="34" charset="0"/>
              <a:buChar char="+"/>
              <a:defRPr sz="1600" baseline="0">
                <a:solidFill>
                  <a:schemeClr val="tx1"/>
                </a:solidFill>
              </a:defRPr>
            </a:lvl6pPr>
            <a:lvl7pPr marL="1076325" indent="-180975">
              <a:spcBef>
                <a:spcPts val="320"/>
              </a:spcBef>
              <a:buFont typeface="Arial" pitchFamily="34" charset="0"/>
              <a:buChar char="-"/>
              <a:defRPr sz="1600" baseline="0">
                <a:solidFill>
                  <a:schemeClr val="tx1"/>
                </a:solidFill>
              </a:defRPr>
            </a:lvl7pPr>
            <a:lvl8pPr marL="1257300" indent="-180975">
              <a:spcBef>
                <a:spcPts val="320"/>
              </a:spcBef>
              <a:buFont typeface="Arial" pitchFamily="34" charset="0"/>
              <a:buChar char="-"/>
              <a:defRPr sz="1600">
                <a:solidFill>
                  <a:schemeClr val="tx1"/>
                </a:solidFill>
              </a:defRPr>
            </a:lvl8pPr>
            <a:lvl9pPr marL="1438275" indent="-180975">
              <a:spcBef>
                <a:spcPts val="320"/>
              </a:spcBef>
              <a:buFont typeface="Arial" pitchFamily="34" charset="0"/>
              <a:buChar char="-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609600" y="1244600"/>
            <a:ext cx="109728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FE5CB-CE48-442A-BFBD-30D7823570DD}" type="datetime4">
              <a:rPr lang="en-US" smtClean="0"/>
              <a:pPr>
                <a:defRPr/>
              </a:pPr>
              <a:t>February 11, 2022</a:t>
            </a:fld>
            <a:endParaRPr lang="en-N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NZ"/>
              <a:t>© Copyright NZX  Ltd. 2015</a:t>
            </a:r>
            <a:endParaRPr lang="en-N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75D1-2069-4A87-AA61-1EB321B6373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161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312" y="1988288"/>
            <a:ext cx="6081821" cy="43699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0">
                <a:solidFill>
                  <a:srgbClr val="C4D96D"/>
                </a:solidFill>
                <a:latin typeface="Akzidenz Grotesk BE M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1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312" y="1988288"/>
            <a:ext cx="6081821" cy="43699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0">
                <a:solidFill>
                  <a:srgbClr val="C4D96D"/>
                </a:solidFill>
                <a:latin typeface="Akzidenz Grotesk BE M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9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312" y="1988288"/>
            <a:ext cx="6081821" cy="43699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0">
                <a:solidFill>
                  <a:srgbClr val="C4D96D"/>
                </a:solidFill>
                <a:latin typeface="Akzidenz Grotesk BE M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2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312" y="1988288"/>
            <a:ext cx="6081821" cy="436998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0">
                <a:solidFill>
                  <a:srgbClr val="C4D96D"/>
                </a:solidFill>
                <a:latin typeface="Akzidenz Grotesk BE M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7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76964"/>
            <a:ext cx="12192000" cy="681037"/>
          </a:xfrm>
          <a:prstGeom prst="rect">
            <a:avLst/>
          </a:prstGeom>
          <a:solidFill>
            <a:srgbClr val="C4D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078536"/>
            <a:ext cx="12192000" cy="0"/>
          </a:xfrm>
          <a:prstGeom prst="line">
            <a:avLst/>
          </a:prstGeom>
          <a:ln w="28575">
            <a:solidFill>
              <a:srgbClr val="C4D9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5F6E1283-5F3F-44E4-9EFD-3DD4DF2DF44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059" y="6281710"/>
            <a:ext cx="909518" cy="47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4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BDFC45"/>
          </a:solidFill>
          <a:latin typeface="Akzidenz Grotesk BE M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kzidenz Grotesk BE Md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kzidenz Grotesk BE M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kzidenz Grotesk BE M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kzidenz Grotesk BE M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kzidenz Grotesk BE M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9DBDD7-59EB-492B-95B6-C9915D06B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E9EA1-6FAA-468A-93AF-591D4571B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51AFB-6BBF-4082-BA24-071937497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27545-5FA8-4728-BE67-13EC7BF4FF20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2A71E-EFF1-4C04-85C5-EE2A7E6C4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BB5BE-BCFA-4283-99F5-FB3406512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7AE6C-82CB-41BF-88F5-51BD058EE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51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4FAD20-6E14-4F95-8310-076FFCD6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BDB3D-AED8-4B35-8414-9A51BACB7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91860-E6CF-4457-838A-A06C8AD731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DB513-4C27-4101-A561-C3BCEBD6E607}" type="datetimeFigureOut">
              <a:rPr lang="en-NZ" smtClean="0"/>
              <a:t>11/02/2022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E85DB-F4B6-4D8C-8514-341574389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7D1EC-0D78-4578-BDF9-913EB5B13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6ECE2-E005-437D-97DA-B5D7C4B2B7D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958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agfirst.co.nz/wp-content/uploads/2020/09/Achieving-Zero-Carbon-Act-Reduction-Targets-on-Farm-AGF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herd of cattle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046463DE-BC72-492E-8B92-882D83529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7" y="3045824"/>
            <a:ext cx="4659473" cy="3108742"/>
          </a:xfrm>
          <a:prstGeom prst="rect">
            <a:avLst/>
          </a:prstGeom>
        </p:spPr>
      </p:pic>
      <p:pic>
        <p:nvPicPr>
          <p:cNvPr id="11" name="Picture 10" descr="A close up of a lush green field&#10;&#10;Description automatically generated">
            <a:extLst>
              <a:ext uri="{FF2B5EF4-FFF2-40B4-BE49-F238E27FC236}">
                <a16:creationId xmlns:a16="http://schemas.microsoft.com/office/drawing/2014/main" id="{3A5020D5-F20A-457E-9E1F-FDED8AC7D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19" y="443592"/>
            <a:ext cx="5381417" cy="2438934"/>
          </a:xfrm>
          <a:prstGeom prst="rect">
            <a:avLst/>
          </a:prstGeom>
        </p:spPr>
      </p:pic>
      <p:pic>
        <p:nvPicPr>
          <p:cNvPr id="9" name="Picture 8" descr="A herd of sheep grazing on a lush green field&#10;&#10;Description automatically generated">
            <a:extLst>
              <a:ext uri="{FF2B5EF4-FFF2-40B4-BE49-F238E27FC236}">
                <a16:creationId xmlns:a16="http://schemas.microsoft.com/office/drawing/2014/main" id="{8B61C2DC-6D65-4D7F-ABEE-9B65C735B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99" y="443591"/>
            <a:ext cx="5068074" cy="38010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C3D772C-1793-49C2-8C6F-D81956869FBA}"/>
              </a:ext>
            </a:extLst>
          </p:cNvPr>
          <p:cNvSpPr txBox="1">
            <a:spLocks/>
          </p:cNvSpPr>
          <p:nvPr/>
        </p:nvSpPr>
        <p:spPr>
          <a:xfrm>
            <a:off x="1802167" y="2882526"/>
            <a:ext cx="7622507" cy="1162040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C4D96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Maintaining Farm Profitability to Meet Environmental Requirements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68619-BE76-4FE0-994E-44FE60270313}"/>
              </a:ext>
            </a:extLst>
          </p:cNvPr>
          <p:cNvSpPr txBox="1"/>
          <p:nvPr/>
        </p:nvSpPr>
        <p:spPr>
          <a:xfrm>
            <a:off x="8003344" y="5785234"/>
            <a:ext cx="182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0" cap="none" spc="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 Journeaux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133E4E-9F8D-4DED-A8FC-DF493C3EA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221" y="5724118"/>
            <a:ext cx="1655476" cy="860896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9405681-C39B-41C2-870A-14FCD1BFC4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0" y="5321461"/>
            <a:ext cx="2058910" cy="14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41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9BFE88-8B46-4DB3-B716-A07EF8C924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DC504E-9FB2-43FF-AC15-602B314D3903}"/>
              </a:ext>
            </a:extLst>
          </p:cNvPr>
          <p:cNvSpPr/>
          <p:nvPr/>
        </p:nvSpPr>
        <p:spPr>
          <a:xfrm>
            <a:off x="0" y="1229938"/>
            <a:ext cx="12192000" cy="5628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1F2F7-0678-4FA0-B66C-4468BD087C46}"/>
              </a:ext>
            </a:extLst>
          </p:cNvPr>
          <p:cNvSpPr txBox="1"/>
          <p:nvPr/>
        </p:nvSpPr>
        <p:spPr>
          <a:xfrm>
            <a:off x="1" y="250322"/>
            <a:ext cx="12197166" cy="68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He Waka Eke </a:t>
            </a:r>
            <a:r>
              <a:rPr kumimoji="0" lang="en-GB" sz="3600" b="0" i="0" u="none" strike="noStrike" kern="1200" cap="none" spc="20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Noa</a:t>
            </a:r>
            <a:r>
              <a:rPr kumimoji="0" lang="en-GB" sz="3600" b="0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work on sequestration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22AB6C-40CC-4388-A348-79B9D2EF7AE6}"/>
              </a:ext>
            </a:extLst>
          </p:cNvPr>
          <p:cNvSpPr txBox="1"/>
          <p:nvPr/>
        </p:nvSpPr>
        <p:spPr>
          <a:xfrm>
            <a:off x="572788" y="1325342"/>
            <a:ext cx="55232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Permanent vegetation*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NZ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Indigenous vegetation: pre 1 Jan 2008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Minimum area of 0.25ha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Based on “additionality” and actively managed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NZ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Indigenous vegetation: post 1 Jan 2008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Minimum area 0.25ha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NZ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Riparian vegetation: post 1 Jan 2008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Minimum of 1m from edge of bank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CCD28-6470-449E-A340-3A2A9A9EBFCF}"/>
              </a:ext>
            </a:extLst>
          </p:cNvPr>
          <p:cNvSpPr txBox="1"/>
          <p:nvPr/>
        </p:nvSpPr>
        <p:spPr>
          <a:xfrm>
            <a:off x="463296" y="6238346"/>
            <a:ext cx="552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*Must be predominantly indigenous </a:t>
            </a:r>
            <a:r>
              <a:rPr kumimoji="0" lang="en-NZ" sz="1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woody</a:t>
            </a:r>
            <a:r>
              <a:rPr kumimoji="0" lang="en-N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vegetation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378B17-111B-465E-8D95-B204CA0E56E8}"/>
              </a:ext>
            </a:extLst>
          </p:cNvPr>
          <p:cNvSpPr txBox="1"/>
          <p:nvPr/>
        </p:nvSpPr>
        <p:spPr>
          <a:xfrm>
            <a:off x="6205492" y="1325342"/>
            <a:ext cx="55232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Cyclical v</a:t>
            </a:r>
            <a:r>
              <a:rPr kumimoji="0" lang="en-NZ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egetation</a:t>
            </a:r>
            <a:endParaRPr kumimoji="0" lang="en-NZ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Perennial cropland: post 1 Jan 2008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Minimum area of 0.25ha – horticulture &amp; vineyards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NZ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Scattered forest: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Min 0.25ha and min 15 stems/ha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Includes shelterbelts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Excluded if &gt;1ha, &gt;30% canopy cover, &gt;30m wide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NZ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Woodlots/tree-lots: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0.25 – 1ha in size, &gt;30% canopy cover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74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739D5A-5ABB-40C7-A48C-637F71460733}"/>
              </a:ext>
            </a:extLst>
          </p:cNvPr>
          <p:cNvSpPr/>
          <p:nvPr/>
        </p:nvSpPr>
        <p:spPr>
          <a:xfrm>
            <a:off x="0" y="1292349"/>
            <a:ext cx="12192000" cy="5685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16A35-DAAC-4697-8C1E-8C91FEE0ECDC}"/>
              </a:ext>
            </a:extLst>
          </p:cNvPr>
          <p:cNvSpPr txBox="1"/>
          <p:nvPr/>
        </p:nvSpPr>
        <p:spPr>
          <a:xfrm>
            <a:off x="-88308" y="78872"/>
            <a:ext cx="12197166" cy="68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What new technologies are being developed?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C4F039E-39D3-4594-ADDF-C3092B62EAE8}"/>
              </a:ext>
            </a:extLst>
          </p:cNvPr>
          <p:cNvGraphicFramePr>
            <a:graphicFrameLocks/>
          </p:cNvGraphicFramePr>
          <p:nvPr/>
        </p:nvGraphicFramePr>
        <p:xfrm>
          <a:off x="200025" y="842349"/>
          <a:ext cx="11620500" cy="59321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86450">
                  <a:extLst>
                    <a:ext uri="{9D8B030D-6E8A-4147-A177-3AD203B41FA5}">
                      <a16:colId xmlns:a16="http://schemas.microsoft.com/office/drawing/2014/main" val="3727326405"/>
                    </a:ext>
                  </a:extLst>
                </a:gridCol>
                <a:gridCol w="3218607">
                  <a:extLst>
                    <a:ext uri="{9D8B030D-6E8A-4147-A177-3AD203B41FA5}">
                      <a16:colId xmlns:a16="http://schemas.microsoft.com/office/drawing/2014/main" val="942801901"/>
                    </a:ext>
                  </a:extLst>
                </a:gridCol>
                <a:gridCol w="2515443">
                  <a:extLst>
                    <a:ext uri="{9D8B030D-6E8A-4147-A177-3AD203B41FA5}">
                      <a16:colId xmlns:a16="http://schemas.microsoft.com/office/drawing/2014/main" val="1455189571"/>
                    </a:ext>
                  </a:extLst>
                </a:gridCol>
              </a:tblGrid>
              <a:tr h="583464">
                <a:tc>
                  <a:txBody>
                    <a:bodyPr/>
                    <a:lstStyle/>
                    <a:p>
                      <a:pPr marL="108000"/>
                      <a:r>
                        <a:rPr lang="en-NZ" sz="2200" b="1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Technology</a:t>
                      </a:r>
                    </a:p>
                  </a:txBody>
                  <a:tcPr marL="87531" marR="87531" marT="44160" marB="44160" anchor="ctr"/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NZ" sz="2200" b="1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When available</a:t>
                      </a:r>
                    </a:p>
                  </a:txBody>
                  <a:tcPr marL="87531" marR="87531" marT="44160" marB="44160" anchor="ctr"/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NZ" sz="2200" b="1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Maximum efficacy</a:t>
                      </a:r>
                    </a:p>
                  </a:txBody>
                  <a:tcPr marL="87531" marR="87531" marT="44160" marB="44160" anchor="ctr"/>
                </a:tc>
                <a:extLst>
                  <a:ext uri="{0D108BD9-81ED-4DB2-BD59-A6C34878D82A}">
                    <a16:rowId xmlns:a16="http://schemas.microsoft.com/office/drawing/2014/main" val="829563040"/>
                  </a:ext>
                </a:extLst>
              </a:tr>
              <a:tr h="516941">
                <a:tc>
                  <a:txBody>
                    <a:bodyPr/>
                    <a:lstStyle/>
                    <a:p>
                      <a:pPr marL="108000"/>
                      <a:r>
                        <a:rPr lang="en-US" sz="2200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Low-emitting sheep </a:t>
                      </a:r>
                      <a:endParaRPr lang="en-NZ" sz="2200" b="0" dirty="0">
                        <a:latin typeface="Franklin Gothic Book" panose="020B05030201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7531" marR="87531" marT="44160" marB="44160" anchor="ctr"/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US" sz="2200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2-3 years</a:t>
                      </a:r>
                      <a:endParaRPr lang="en-NZ" sz="2200" b="0" dirty="0">
                        <a:latin typeface="Franklin Gothic Book" panose="020B05030201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7531" marR="87531" marT="44160" marB="44160" anchor="ctr"/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NZ" sz="2200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10%?</a:t>
                      </a:r>
                      <a:endParaRPr lang="en-NZ" sz="2200" b="0" dirty="0">
                        <a:latin typeface="Franklin Gothic Book" panose="020B05030201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7531" marR="87531" marT="44160" marB="44160" anchor="ctr"/>
                </a:tc>
                <a:extLst>
                  <a:ext uri="{0D108BD9-81ED-4DB2-BD59-A6C34878D82A}">
                    <a16:rowId xmlns:a16="http://schemas.microsoft.com/office/drawing/2014/main" val="182908206"/>
                  </a:ext>
                </a:extLst>
              </a:tr>
              <a:tr h="516941">
                <a:tc>
                  <a:txBody>
                    <a:bodyPr/>
                    <a:lstStyle/>
                    <a:p>
                      <a:pPr marL="108000"/>
                      <a:r>
                        <a:rPr lang="en-US" sz="2200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Low-emitting cattle </a:t>
                      </a:r>
                      <a:endParaRPr lang="en-NZ" sz="2200" b="0" dirty="0">
                        <a:latin typeface="Franklin Gothic Book" panose="020B05030201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7531" marR="87531" marT="44160" marB="44160" anchor="ctr"/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NZ" sz="2200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&gt;5 years</a:t>
                      </a:r>
                      <a:endParaRPr lang="en-NZ" sz="2200" b="0" dirty="0">
                        <a:latin typeface="Franklin Gothic Book" panose="020B05030201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7531" marR="87531" marT="44160" marB="44160" anchor="ctr"/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NZ" sz="2200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10%?</a:t>
                      </a:r>
                      <a:endParaRPr lang="en-NZ" sz="2200" b="0" dirty="0">
                        <a:latin typeface="Franklin Gothic Book" panose="020B05030201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7531" marR="87531" marT="44160" marB="44160" anchor="ctr"/>
                </a:tc>
                <a:extLst>
                  <a:ext uri="{0D108BD9-81ED-4DB2-BD59-A6C34878D82A}">
                    <a16:rowId xmlns:a16="http://schemas.microsoft.com/office/drawing/2014/main" val="1725747510"/>
                  </a:ext>
                </a:extLst>
              </a:tr>
              <a:tr h="516941">
                <a:tc>
                  <a:txBody>
                    <a:bodyPr/>
                    <a:lstStyle/>
                    <a:p>
                      <a:pPr marL="108000"/>
                      <a:r>
                        <a:rPr lang="en-NZ" sz="2200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Low N excreting cattle </a:t>
                      </a:r>
                      <a:endParaRPr lang="en-NZ" sz="2200" b="0" dirty="0">
                        <a:latin typeface="Franklin Gothic Book" panose="020B05030201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7531" marR="87531" marT="44160" marB="44160" anchor="ctr"/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NZ" sz="220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Now in theory</a:t>
                      </a:r>
                      <a:endParaRPr lang="en-NZ" sz="2200" b="0">
                        <a:latin typeface="Franklin Gothic Book" panose="020B05030201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7531" marR="87531" marT="44160" marB="44160" anchor="ctr"/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NZ" sz="2200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??</a:t>
                      </a:r>
                      <a:endParaRPr lang="en-NZ" sz="2200" b="0" dirty="0">
                        <a:latin typeface="Franklin Gothic Book" panose="020B05030201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7531" marR="87531" marT="44160" marB="44160" anchor="ctr"/>
                </a:tc>
                <a:extLst>
                  <a:ext uri="{0D108BD9-81ED-4DB2-BD59-A6C34878D82A}">
                    <a16:rowId xmlns:a16="http://schemas.microsoft.com/office/drawing/2014/main" val="2464248499"/>
                  </a:ext>
                </a:extLst>
              </a:tr>
              <a:tr h="516941">
                <a:tc>
                  <a:txBody>
                    <a:bodyPr/>
                    <a:lstStyle/>
                    <a:p>
                      <a:pPr marL="108000"/>
                      <a:r>
                        <a:rPr lang="en-NZ" sz="2200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Methane vaccine</a:t>
                      </a:r>
                      <a:endParaRPr lang="en-NZ" sz="2200" b="0" dirty="0">
                        <a:latin typeface="Franklin Gothic Book" panose="020B05030201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7531" marR="87531" marT="44160" marB="44160" anchor="ctr"/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NZ" sz="2200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&gt;10 years</a:t>
                      </a:r>
                      <a:endParaRPr lang="en-NZ" sz="2200" b="0" dirty="0">
                        <a:latin typeface="Franklin Gothic Book" panose="020B05030201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7531" marR="87531" marT="44160" marB="44160" anchor="ctr"/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NZ" sz="2200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30%?</a:t>
                      </a:r>
                      <a:endParaRPr lang="en-NZ" sz="2200" b="0" dirty="0">
                        <a:latin typeface="Franklin Gothic Book" panose="020B05030201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7531" marR="87531" marT="44160" marB="44160" anchor="ctr"/>
                </a:tc>
                <a:extLst>
                  <a:ext uri="{0D108BD9-81ED-4DB2-BD59-A6C34878D82A}">
                    <a16:rowId xmlns:a16="http://schemas.microsoft.com/office/drawing/2014/main" val="2135896368"/>
                  </a:ext>
                </a:extLst>
              </a:tr>
              <a:tr h="516941">
                <a:tc>
                  <a:txBody>
                    <a:bodyPr/>
                    <a:lstStyle/>
                    <a:p>
                      <a:pPr marL="108000"/>
                      <a:r>
                        <a:rPr lang="en-NZ" sz="2200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Methane inhibitors</a:t>
                      </a:r>
                      <a:endParaRPr lang="en-NZ" sz="2200" b="0" dirty="0">
                        <a:latin typeface="Franklin Gothic Book" panose="020B05030201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7531" marR="87531" marT="44160" marB="44160" anchor="ctr"/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NZ" sz="220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2-5 years</a:t>
                      </a:r>
                      <a:endParaRPr lang="en-NZ" sz="2200" b="0">
                        <a:latin typeface="Franklin Gothic Book" panose="020B05030201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7531" marR="87531" marT="44160" marB="44160" anchor="ctr"/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NZ" sz="2200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30+%</a:t>
                      </a:r>
                      <a:endParaRPr lang="en-NZ" sz="2200" b="0" dirty="0">
                        <a:latin typeface="Franklin Gothic Book" panose="020B05030201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7531" marR="87531" marT="44160" marB="44160" anchor="ctr"/>
                </a:tc>
                <a:extLst>
                  <a:ext uri="{0D108BD9-81ED-4DB2-BD59-A6C34878D82A}">
                    <a16:rowId xmlns:a16="http://schemas.microsoft.com/office/drawing/2014/main" val="2299870518"/>
                  </a:ext>
                </a:extLst>
              </a:tr>
              <a:tr h="623126">
                <a:tc>
                  <a:txBody>
                    <a:bodyPr/>
                    <a:lstStyle/>
                    <a:p>
                      <a:pPr marL="108000"/>
                      <a:r>
                        <a:rPr lang="en-NZ" sz="2200" b="0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Nitrification inhibitors</a:t>
                      </a:r>
                    </a:p>
                  </a:txBody>
                  <a:tcPr marL="87531" marR="87531" marT="44160" marB="44160" anchor="ctr"/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NZ" sz="2200" b="0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3-5 years</a:t>
                      </a:r>
                    </a:p>
                  </a:txBody>
                  <a:tcPr marL="87531" marR="87531" marT="44160" marB="44160" anchor="ctr"/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NZ" sz="2200" b="0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50+%</a:t>
                      </a:r>
                    </a:p>
                  </a:txBody>
                  <a:tcPr marL="87531" marR="87531" marT="44160" marB="44160" anchor="ctr"/>
                </a:tc>
                <a:extLst>
                  <a:ext uri="{0D108BD9-81ED-4DB2-BD59-A6C34878D82A}">
                    <a16:rowId xmlns:a16="http://schemas.microsoft.com/office/drawing/2014/main" val="3837156582"/>
                  </a:ext>
                </a:extLst>
              </a:tr>
              <a:tr h="623126">
                <a:tc>
                  <a:txBody>
                    <a:bodyPr/>
                    <a:lstStyle/>
                    <a:p>
                      <a:pPr marL="108000"/>
                      <a:r>
                        <a:rPr lang="en-NZ" sz="2200" b="0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Low emission feeds (forage rape, fodder beet, plantain)</a:t>
                      </a:r>
                    </a:p>
                  </a:txBody>
                  <a:tcPr marL="87531" marR="87531" marT="44160" marB="44160" anchor="ctr"/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NZ" sz="2200" b="0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Available now</a:t>
                      </a:r>
                    </a:p>
                  </a:txBody>
                  <a:tcPr marL="87531" marR="87531" marT="44160" marB="44160" anchor="ctr"/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NZ" sz="2200" b="0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?</a:t>
                      </a:r>
                    </a:p>
                  </a:txBody>
                  <a:tcPr marL="87531" marR="87531" marT="44160" marB="44160" anchor="ctr"/>
                </a:tc>
                <a:extLst>
                  <a:ext uri="{0D108BD9-81ED-4DB2-BD59-A6C34878D82A}">
                    <a16:rowId xmlns:a16="http://schemas.microsoft.com/office/drawing/2014/main" val="1917832945"/>
                  </a:ext>
                </a:extLst>
              </a:tr>
              <a:tr h="623126">
                <a:tc>
                  <a:txBody>
                    <a:bodyPr/>
                    <a:lstStyle/>
                    <a:p>
                      <a:pPr marL="108000"/>
                      <a:r>
                        <a:rPr lang="en-NZ" sz="2200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Novel low emitting feeds/additives </a:t>
                      </a:r>
                      <a:br>
                        <a:rPr lang="en-NZ" sz="2200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</a:br>
                      <a:r>
                        <a:rPr lang="en-NZ" sz="2200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(e.g. GM ryegrass, seaweed)</a:t>
                      </a:r>
                      <a:endParaRPr lang="en-NZ" sz="2200" b="0" dirty="0">
                        <a:latin typeface="Franklin Gothic Book" panose="020B05030201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7531" marR="87531" marT="44160" marB="44160" anchor="ctr"/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NZ" sz="2200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?</a:t>
                      </a:r>
                      <a:endParaRPr lang="en-NZ" sz="2200" b="0" dirty="0">
                        <a:latin typeface="Franklin Gothic Book" panose="020B05030201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7531" marR="87531" marT="44160" marB="44160" anchor="ctr"/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NZ" sz="2200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?</a:t>
                      </a:r>
                      <a:endParaRPr lang="en-NZ" sz="2200" b="0" dirty="0">
                        <a:latin typeface="Franklin Gothic Book" panose="020B05030201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7531" marR="87531" marT="44160" marB="44160" anchor="ctr"/>
                </a:tc>
                <a:extLst>
                  <a:ext uri="{0D108BD9-81ED-4DB2-BD59-A6C34878D82A}">
                    <a16:rowId xmlns:a16="http://schemas.microsoft.com/office/drawing/2014/main" val="1813017502"/>
                  </a:ext>
                </a:extLst>
              </a:tr>
              <a:tr h="623126">
                <a:tc>
                  <a:txBody>
                    <a:bodyPr/>
                    <a:lstStyle/>
                    <a:p>
                      <a:pPr marL="108000"/>
                      <a:r>
                        <a:rPr lang="en-NZ" sz="2200" b="0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Animal devices (e.g. methane destruction)</a:t>
                      </a:r>
                    </a:p>
                  </a:txBody>
                  <a:tcPr marL="87531" marR="87531" marT="44160" marB="44160" anchor="ctr"/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NZ" sz="2200" b="0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?</a:t>
                      </a:r>
                    </a:p>
                  </a:txBody>
                  <a:tcPr marL="87531" marR="87531" marT="44160" marB="44160" anchor="ctr"/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NZ" sz="2200" b="0" dirty="0"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?</a:t>
                      </a:r>
                    </a:p>
                  </a:txBody>
                  <a:tcPr marL="87531" marR="87531" marT="44160" marB="44160" anchor="ctr"/>
                </a:tc>
                <a:extLst>
                  <a:ext uri="{0D108BD9-81ED-4DB2-BD59-A6C34878D82A}">
                    <a16:rowId xmlns:a16="http://schemas.microsoft.com/office/drawing/2014/main" val="1699243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9EB1A1-6305-4789-BA9B-5962F8BE92E6}"/>
              </a:ext>
            </a:extLst>
          </p:cNvPr>
          <p:cNvSpPr txBox="1"/>
          <p:nvPr/>
        </p:nvSpPr>
        <p:spPr>
          <a:xfrm>
            <a:off x="2063931" y="337848"/>
            <a:ext cx="6244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Farm Level Emissions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4B681-A969-4F71-BC76-DF4EB962E596}"/>
              </a:ext>
            </a:extLst>
          </p:cNvPr>
          <p:cNvSpPr txBox="1"/>
          <p:nvPr/>
        </p:nvSpPr>
        <p:spPr>
          <a:xfrm>
            <a:off x="725604" y="1513510"/>
            <a:ext cx="10776960" cy="1979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Farm level modelling: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AB5D1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Average dairy farm 9.6 tonnes biological GHG/ha/year (range: 3.1 – 18.8t/ha/year)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AB5D1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Average sheep &amp; beef farm 3.6t/ha/year (range: 0.16-7.1t/ha/year)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8CEB0315-F0F2-4E1F-BC2E-931D3EB6F64E}"/>
              </a:ext>
            </a:extLst>
          </p:cNvPr>
          <p:cNvGraphicFramePr>
            <a:graphicFrameLocks noGrp="1"/>
          </p:cNvGraphicFramePr>
          <p:nvPr/>
        </p:nvGraphicFramePr>
        <p:xfrm>
          <a:off x="905714" y="4310859"/>
          <a:ext cx="10416740" cy="833327"/>
        </p:xfrm>
        <a:graphic>
          <a:graphicData uri="http://schemas.openxmlformats.org/drawingml/2006/table">
            <a:tbl>
              <a:tblPr firstRow="1" bandRow="1"/>
              <a:tblGrid>
                <a:gridCol w="2083348">
                  <a:extLst>
                    <a:ext uri="{9D8B030D-6E8A-4147-A177-3AD203B41FA5}">
                      <a16:colId xmlns:a16="http://schemas.microsoft.com/office/drawing/2014/main" val="3716919444"/>
                    </a:ext>
                  </a:extLst>
                </a:gridCol>
                <a:gridCol w="2083348">
                  <a:extLst>
                    <a:ext uri="{9D8B030D-6E8A-4147-A177-3AD203B41FA5}">
                      <a16:colId xmlns:a16="http://schemas.microsoft.com/office/drawing/2014/main" val="28029012"/>
                    </a:ext>
                  </a:extLst>
                </a:gridCol>
                <a:gridCol w="2083348">
                  <a:extLst>
                    <a:ext uri="{9D8B030D-6E8A-4147-A177-3AD203B41FA5}">
                      <a16:colId xmlns:a16="http://schemas.microsoft.com/office/drawing/2014/main" val="3970648947"/>
                    </a:ext>
                  </a:extLst>
                </a:gridCol>
                <a:gridCol w="2083348">
                  <a:extLst>
                    <a:ext uri="{9D8B030D-6E8A-4147-A177-3AD203B41FA5}">
                      <a16:colId xmlns:a16="http://schemas.microsoft.com/office/drawing/2014/main" val="3159239293"/>
                    </a:ext>
                  </a:extLst>
                </a:gridCol>
                <a:gridCol w="2083348">
                  <a:extLst>
                    <a:ext uri="{9D8B030D-6E8A-4147-A177-3AD203B41FA5}">
                      <a16:colId xmlns:a16="http://schemas.microsoft.com/office/drawing/2014/main" val="3981817058"/>
                    </a:ext>
                  </a:extLst>
                </a:gridCol>
              </a:tblGrid>
              <a:tr h="4624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Milk solids</a:t>
                      </a:r>
                      <a:endParaRPr lang="en-GB" sz="1600" b="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      Beef	</a:t>
                      </a:r>
                      <a:endParaRPr lang="en-GB" sz="1600" b="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Sheep meat</a:t>
                      </a:r>
                      <a:endParaRPr lang="en-GB" sz="1600" b="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Goat meat</a:t>
                      </a:r>
                      <a:endParaRPr lang="en-GB" sz="1600" b="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Venison</a:t>
                      </a:r>
                      <a:endParaRPr lang="en-GB" sz="1600" b="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01125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8.76</a:t>
                      </a: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  <a:ea typeface="+mn-ea"/>
                          <a:cs typeface="Segoe UI Semilight" panose="020B0402040204020203" pitchFamily="34" charset="0"/>
                        </a:rPr>
                        <a:t>     14.2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	</a:t>
                      </a:r>
                      <a:endParaRPr lang="en-GB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  <a:ea typeface="+mn-ea"/>
                          <a:cs typeface="Segoe UI Semilight" panose="020B0402040204020203" pitchFamily="34" charset="0"/>
                        </a:rPr>
                        <a:t>23.57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  <a:ea typeface="+mn-ea"/>
                          <a:cs typeface="Segoe UI Semilight" panose="020B0402040204020203" pitchFamily="34" charset="0"/>
                        </a:rPr>
                        <a:t>    19.56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  <a:cs typeface="Segoe UI Semilight" panose="020B0402040204020203" pitchFamily="34" charset="0"/>
                        </a:rPr>
                        <a:t>	</a:t>
                      </a:r>
                      <a:endParaRPr lang="en-GB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  <a:ea typeface="+mn-ea"/>
                          <a:cs typeface="Segoe UI Semilight" panose="020B0402040204020203" pitchFamily="34" charset="0"/>
                        </a:rPr>
                        <a:t>30.7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0985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CCC39B7-4994-4A25-A89F-4C02FFB3EEA1}"/>
              </a:ext>
            </a:extLst>
          </p:cNvPr>
          <p:cNvSpPr/>
          <p:nvPr/>
        </p:nvSpPr>
        <p:spPr>
          <a:xfrm>
            <a:off x="3934094" y="3894595"/>
            <a:ext cx="432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Intensity of emissions: kg CO</a:t>
            </a:r>
            <a:r>
              <a:rPr kumimoji="0" lang="en-NZ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e/kg product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00365D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06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9EB1A1-6305-4789-BA9B-5962F8BE92E6}"/>
              </a:ext>
            </a:extLst>
          </p:cNvPr>
          <p:cNvSpPr txBox="1"/>
          <p:nvPr/>
        </p:nvSpPr>
        <p:spPr>
          <a:xfrm>
            <a:off x="2063931" y="337848"/>
            <a:ext cx="6244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Farm Modelling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5238A7-B2A5-42F2-AA18-2C3B83506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220577"/>
              </p:ext>
            </p:extLst>
          </p:nvPr>
        </p:nvGraphicFramePr>
        <p:xfrm>
          <a:off x="814341" y="874504"/>
          <a:ext cx="10930811" cy="4602668"/>
        </p:xfrm>
        <a:graphic>
          <a:graphicData uri="http://schemas.openxmlformats.org/drawingml/2006/table">
            <a:tbl>
              <a:tblPr/>
              <a:tblGrid>
                <a:gridCol w="3743429">
                  <a:extLst>
                    <a:ext uri="{9D8B030D-6E8A-4147-A177-3AD203B41FA5}">
                      <a16:colId xmlns:a16="http://schemas.microsoft.com/office/drawing/2014/main" val="2167542474"/>
                    </a:ext>
                  </a:extLst>
                </a:gridCol>
                <a:gridCol w="798598">
                  <a:extLst>
                    <a:ext uri="{9D8B030D-6E8A-4147-A177-3AD203B41FA5}">
                      <a16:colId xmlns:a16="http://schemas.microsoft.com/office/drawing/2014/main" val="3870486880"/>
                    </a:ext>
                  </a:extLst>
                </a:gridCol>
                <a:gridCol w="798598">
                  <a:extLst>
                    <a:ext uri="{9D8B030D-6E8A-4147-A177-3AD203B41FA5}">
                      <a16:colId xmlns:a16="http://schemas.microsoft.com/office/drawing/2014/main" val="1699042379"/>
                    </a:ext>
                  </a:extLst>
                </a:gridCol>
                <a:gridCol w="798598">
                  <a:extLst>
                    <a:ext uri="{9D8B030D-6E8A-4147-A177-3AD203B41FA5}">
                      <a16:colId xmlns:a16="http://schemas.microsoft.com/office/drawing/2014/main" val="2643886124"/>
                    </a:ext>
                  </a:extLst>
                </a:gridCol>
                <a:gridCol w="798598">
                  <a:extLst>
                    <a:ext uri="{9D8B030D-6E8A-4147-A177-3AD203B41FA5}">
                      <a16:colId xmlns:a16="http://schemas.microsoft.com/office/drawing/2014/main" val="3427355649"/>
                    </a:ext>
                  </a:extLst>
                </a:gridCol>
                <a:gridCol w="798598">
                  <a:extLst>
                    <a:ext uri="{9D8B030D-6E8A-4147-A177-3AD203B41FA5}">
                      <a16:colId xmlns:a16="http://schemas.microsoft.com/office/drawing/2014/main" val="359236822"/>
                    </a:ext>
                  </a:extLst>
                </a:gridCol>
                <a:gridCol w="798598">
                  <a:extLst>
                    <a:ext uri="{9D8B030D-6E8A-4147-A177-3AD203B41FA5}">
                      <a16:colId xmlns:a16="http://schemas.microsoft.com/office/drawing/2014/main" val="1565269883"/>
                    </a:ext>
                  </a:extLst>
                </a:gridCol>
                <a:gridCol w="798598">
                  <a:extLst>
                    <a:ext uri="{9D8B030D-6E8A-4147-A177-3AD203B41FA5}">
                      <a16:colId xmlns:a16="http://schemas.microsoft.com/office/drawing/2014/main" val="446929331"/>
                    </a:ext>
                  </a:extLst>
                </a:gridCol>
                <a:gridCol w="798598">
                  <a:extLst>
                    <a:ext uri="{9D8B030D-6E8A-4147-A177-3AD203B41FA5}">
                      <a16:colId xmlns:a16="http://schemas.microsoft.com/office/drawing/2014/main" val="1283791192"/>
                    </a:ext>
                  </a:extLst>
                </a:gridCol>
                <a:gridCol w="798598">
                  <a:extLst>
                    <a:ext uri="{9D8B030D-6E8A-4147-A177-3AD203B41FA5}">
                      <a16:colId xmlns:a16="http://schemas.microsoft.com/office/drawing/2014/main" val="3356534135"/>
                    </a:ext>
                  </a:extLst>
                </a:gridCol>
              </a:tblGrid>
              <a:tr h="364932">
                <a:tc>
                  <a:txBody>
                    <a:bodyPr/>
                    <a:lstStyle/>
                    <a:p>
                      <a:pPr algn="l" fontAlgn="b"/>
                      <a:endParaRPr lang="en-N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Farm 1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Farm 2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Farm 3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56215"/>
                  </a:ext>
                </a:extLst>
              </a:tr>
              <a:tr h="953348">
                <a:tc>
                  <a:txBody>
                    <a:bodyPr/>
                    <a:lstStyle/>
                    <a:p>
                      <a:pPr algn="l" fontAlgn="b"/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in GHGs (%)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in EBITDA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in N Leaching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in GHGs (%)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in EBITDA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in N Leaching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in GHGs (%)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in EBITDA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in N Leaching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485931"/>
                  </a:ext>
                </a:extLst>
              </a:tr>
              <a:tr h="364932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Reduce SR 10% - no productivity improvement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137811"/>
                  </a:ext>
                </a:extLst>
              </a:tr>
              <a:tr h="364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Reduce SR 10% - improve productivity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919515"/>
                  </a:ext>
                </a:extLst>
              </a:tr>
              <a:tr h="364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Take out all Nitrogen Fertiliser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079928"/>
                  </a:ext>
                </a:extLst>
              </a:tr>
              <a:tr h="364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Take out 1/2 Nitrogen Fertiliser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654676"/>
                  </a:ext>
                </a:extLst>
              </a:tr>
              <a:tr h="364932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Take out bought-in supplements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401950"/>
                  </a:ext>
                </a:extLst>
              </a:tr>
              <a:tr h="364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 10% of farm in Gold Kiwifruit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098263"/>
                  </a:ext>
                </a:extLst>
              </a:tr>
              <a:tr h="364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 13% of farm in Green Kiwifruit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918832"/>
                  </a:ext>
                </a:extLst>
              </a:tr>
              <a:tr h="364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 10% of farm in pine trees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19967"/>
                  </a:ext>
                </a:extLst>
              </a:tr>
              <a:tr h="364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 30% of farm in pine trees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-106%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-100%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0528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01C5A85-C965-40BF-9FB2-62B32271F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14" y="5654023"/>
            <a:ext cx="1587087" cy="113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3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1D5005-22E4-427A-9CEE-C9C2B06191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79C70-FB40-4971-849A-6DFCB69EA55D}"/>
              </a:ext>
            </a:extLst>
          </p:cNvPr>
          <p:cNvSpPr/>
          <p:nvPr/>
        </p:nvSpPr>
        <p:spPr>
          <a:xfrm>
            <a:off x="0" y="1229938"/>
            <a:ext cx="12192000" cy="4350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F416F-7ADD-4EB7-BC6A-A48B3D6230A6}"/>
              </a:ext>
            </a:extLst>
          </p:cNvPr>
          <p:cNvSpPr txBox="1"/>
          <p:nvPr/>
        </p:nvSpPr>
        <p:spPr>
          <a:xfrm>
            <a:off x="1" y="250322"/>
            <a:ext cx="12197166" cy="68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Farm modelling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7B483-4E1F-4A9F-A410-76611216AC27}"/>
              </a:ext>
            </a:extLst>
          </p:cNvPr>
          <p:cNvSpPr txBox="1"/>
          <p:nvPr/>
        </p:nvSpPr>
        <p:spPr>
          <a:xfrm>
            <a:off x="796109" y="1188589"/>
            <a:ext cx="7244051" cy="4019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On-farm system change can impact on GHG emissions, but limited:</a:t>
            </a:r>
          </a:p>
          <a:p>
            <a:pPr marL="342900" marR="0" lvl="0" indent="-342900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Generalisation: 2-10% reduction</a:t>
            </a:r>
          </a:p>
          <a:p>
            <a:pPr marL="342900" marR="0" lvl="0" indent="-342900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Variable impact on profitability</a:t>
            </a:r>
          </a:p>
          <a:p>
            <a:pPr marL="342900" marR="0" lvl="0" indent="-342900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Current key tool is reduce stocking rate – but need to improve per animal productivity to maintain profitability</a:t>
            </a:r>
          </a:p>
          <a:p>
            <a:pPr marL="342900" marR="0" lvl="0" indent="-342900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Running lower stocking rate/higher per animal performance farms will require an improvement in overall farm management. Which could take years.</a:t>
            </a:r>
            <a:endParaRPr kumimoji="0" lang="en-NZ" sz="2200" b="1" i="0" u="none" strike="noStrike" kern="1200" cap="none" spc="0" normalizeH="0" baseline="0" noProof="0" dirty="0">
              <a:ln>
                <a:noFill/>
              </a:ln>
              <a:solidFill>
                <a:srgbClr val="00355D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C2FAF4-2092-47C1-A13B-526DF662EC9B}"/>
              </a:ext>
            </a:extLst>
          </p:cNvPr>
          <p:cNvSpPr txBox="1"/>
          <p:nvPr/>
        </p:nvSpPr>
        <p:spPr>
          <a:xfrm>
            <a:off x="419396" y="5934538"/>
            <a:ext cx="6232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Each. Farm. Is. Different.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B35FE6-0CBB-4961-A6E8-681D6379F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0000">
            <a:off x="8445481" y="1360818"/>
            <a:ext cx="3004100" cy="41992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2B5571-8E41-4BE1-8FFB-0C3DCF43E319}"/>
              </a:ext>
            </a:extLst>
          </p:cNvPr>
          <p:cNvSpPr txBox="1"/>
          <p:nvPr/>
        </p:nvSpPr>
        <p:spPr>
          <a:xfrm>
            <a:off x="6657232" y="5857094"/>
            <a:ext cx="5394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hlinkClick r:id="rId4"/>
              </a:rPr>
              <a:t>https://www.agfirst.co.nz/wp-content/uploads/2020/09/Achieving-Zero-Carbon-Act-Reduction-Targets-on-Farm-AGF.pdf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056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EFB30FF-B553-4803-B2B5-F934A1C4CB53}"/>
              </a:ext>
            </a:extLst>
          </p:cNvPr>
          <p:cNvSpPr txBox="1"/>
          <p:nvPr/>
        </p:nvSpPr>
        <p:spPr>
          <a:xfrm>
            <a:off x="2063931" y="337848"/>
            <a:ext cx="6244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Case Study Farms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84EBD5-7B28-4594-A3F2-DA675E6BB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388569"/>
              </p:ext>
            </p:extLst>
          </p:nvPr>
        </p:nvGraphicFramePr>
        <p:xfrm>
          <a:off x="2505599" y="1659371"/>
          <a:ext cx="6736054" cy="3209942"/>
        </p:xfrm>
        <a:graphic>
          <a:graphicData uri="http://schemas.openxmlformats.org/drawingml/2006/table">
            <a:tbl>
              <a:tblPr/>
              <a:tblGrid>
                <a:gridCol w="3391255">
                  <a:extLst>
                    <a:ext uri="{9D8B030D-6E8A-4147-A177-3AD203B41FA5}">
                      <a16:colId xmlns:a16="http://schemas.microsoft.com/office/drawing/2014/main" val="3574883031"/>
                    </a:ext>
                  </a:extLst>
                </a:gridCol>
                <a:gridCol w="1114933">
                  <a:extLst>
                    <a:ext uri="{9D8B030D-6E8A-4147-A177-3AD203B41FA5}">
                      <a16:colId xmlns:a16="http://schemas.microsoft.com/office/drawing/2014/main" val="3508433785"/>
                    </a:ext>
                  </a:extLst>
                </a:gridCol>
                <a:gridCol w="1114933">
                  <a:extLst>
                    <a:ext uri="{9D8B030D-6E8A-4147-A177-3AD203B41FA5}">
                      <a16:colId xmlns:a16="http://schemas.microsoft.com/office/drawing/2014/main" val="1393018042"/>
                    </a:ext>
                  </a:extLst>
                </a:gridCol>
                <a:gridCol w="1114933">
                  <a:extLst>
                    <a:ext uri="{9D8B030D-6E8A-4147-A177-3AD203B41FA5}">
                      <a16:colId xmlns:a16="http://schemas.microsoft.com/office/drawing/2014/main" val="51368026"/>
                    </a:ext>
                  </a:extLst>
                </a:gridCol>
              </a:tblGrid>
              <a:tr h="1268051">
                <a:tc>
                  <a:txBody>
                    <a:bodyPr/>
                    <a:lstStyle/>
                    <a:p>
                      <a:pPr algn="l" fontAlgn="b"/>
                      <a:endParaRPr lang="en-N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Study Farm#1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Study Farm#2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9691573"/>
                  </a:ext>
                </a:extLst>
              </a:tr>
              <a:tr h="326210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Area (ha)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6223510"/>
                  </a:ext>
                </a:extLst>
              </a:tr>
              <a:tr h="326210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 Area (ha)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36470"/>
                  </a:ext>
                </a:extLst>
              </a:tr>
              <a:tr h="326210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Cows Wintered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437"/>
                  </a:ext>
                </a:extLst>
              </a:tr>
              <a:tr h="310841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Milksolids Production (kg MS)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216,915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7691469"/>
                  </a:ext>
                </a:extLst>
              </a:tr>
              <a:tr h="326210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 MS/Cow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839251"/>
                  </a:ext>
                </a:extLst>
              </a:tr>
              <a:tr h="326210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 N/Effective ha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307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193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F17B4E5-AC8F-4703-964C-4ABBEE33BD6E">
            <a:extLst>
              <a:ext uri="{FF2B5EF4-FFF2-40B4-BE49-F238E27FC236}">
                <a16:creationId xmlns:a16="http://schemas.microsoft.com/office/drawing/2014/main" id="{9F706662-2FA0-4E24-9748-893748F3A5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r="1838" b="-3"/>
          <a:stretch/>
        </p:blipFill>
        <p:spPr bwMode="auto">
          <a:xfrm>
            <a:off x="6562725" y="1588631"/>
            <a:ext cx="5181600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BB16D39-D577-4EB6-A20F-67283E0D6B5F">
            <a:extLst>
              <a:ext uri="{FF2B5EF4-FFF2-40B4-BE49-F238E27FC236}">
                <a16:creationId xmlns:a16="http://schemas.microsoft.com/office/drawing/2014/main" id="{BBE13471-6AD7-4EE3-A66C-0C1D47695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6" y="1588631"/>
            <a:ext cx="5801784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FB30FF-B553-4803-B2B5-F934A1C4CB53}"/>
              </a:ext>
            </a:extLst>
          </p:cNvPr>
          <p:cNvSpPr txBox="1"/>
          <p:nvPr/>
        </p:nvSpPr>
        <p:spPr>
          <a:xfrm>
            <a:off x="2063931" y="337848"/>
            <a:ext cx="6244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Does Steep Look Like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D1C9D-7DA5-4138-844A-9C1C8025C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15" y="5947215"/>
            <a:ext cx="1178714" cy="84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69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9EB1A1-6305-4789-BA9B-5962F8BE92E6}"/>
              </a:ext>
            </a:extLst>
          </p:cNvPr>
          <p:cNvSpPr txBox="1"/>
          <p:nvPr/>
        </p:nvSpPr>
        <p:spPr>
          <a:xfrm>
            <a:off x="2063931" y="337848"/>
            <a:ext cx="6244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Differentiating Farm Profitability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4B681-A969-4F71-BC76-DF4EB962E596}"/>
              </a:ext>
            </a:extLst>
          </p:cNvPr>
          <p:cNvSpPr txBox="1"/>
          <p:nvPr/>
        </p:nvSpPr>
        <p:spPr>
          <a:xfrm>
            <a:off x="2063931" y="1353713"/>
            <a:ext cx="4700853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North Island Hill Country farm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41FDEC-21C3-4750-83DD-FD3503DB4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386873"/>
              </p:ext>
            </p:extLst>
          </p:nvPr>
        </p:nvGraphicFramePr>
        <p:xfrm>
          <a:off x="2473355" y="2042471"/>
          <a:ext cx="3430294" cy="1650641"/>
        </p:xfrm>
        <a:graphic>
          <a:graphicData uri="http://schemas.openxmlformats.org/drawingml/2006/table">
            <a:tbl>
              <a:tblPr/>
              <a:tblGrid>
                <a:gridCol w="645702">
                  <a:extLst>
                    <a:ext uri="{9D8B030D-6E8A-4147-A177-3AD203B41FA5}">
                      <a16:colId xmlns:a16="http://schemas.microsoft.com/office/drawing/2014/main" val="1033988782"/>
                    </a:ext>
                  </a:extLst>
                </a:gridCol>
                <a:gridCol w="645702">
                  <a:extLst>
                    <a:ext uri="{9D8B030D-6E8A-4147-A177-3AD203B41FA5}">
                      <a16:colId xmlns:a16="http://schemas.microsoft.com/office/drawing/2014/main" val="214406701"/>
                    </a:ext>
                  </a:extLst>
                </a:gridCol>
                <a:gridCol w="847486">
                  <a:extLst>
                    <a:ext uri="{9D8B030D-6E8A-4147-A177-3AD203B41FA5}">
                      <a16:colId xmlns:a16="http://schemas.microsoft.com/office/drawing/2014/main" val="1611456104"/>
                    </a:ext>
                  </a:extLst>
                </a:gridCol>
                <a:gridCol w="645702">
                  <a:extLst>
                    <a:ext uri="{9D8B030D-6E8A-4147-A177-3AD203B41FA5}">
                      <a16:colId xmlns:a16="http://schemas.microsoft.com/office/drawing/2014/main" val="4134833098"/>
                    </a:ext>
                  </a:extLst>
                </a:gridCol>
                <a:gridCol w="645702">
                  <a:extLst>
                    <a:ext uri="{9D8B030D-6E8A-4147-A177-3AD203B41FA5}">
                      <a16:colId xmlns:a16="http://schemas.microsoft.com/office/drawing/2014/main" val="3245402520"/>
                    </a:ext>
                  </a:extLst>
                </a:gridCol>
              </a:tblGrid>
              <a:tr h="376555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Block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LUC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kg DM/ha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SU/ha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330795"/>
                  </a:ext>
                </a:extLst>
              </a:tr>
              <a:tr h="299177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6-8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4,650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161511"/>
                  </a:ext>
                </a:extLst>
              </a:tr>
              <a:tr h="299177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Rolling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3-4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7,635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066136"/>
                  </a:ext>
                </a:extLst>
              </a:tr>
              <a:tr h="299177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Flat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2-3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10,920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63375"/>
                  </a:ext>
                </a:extLst>
              </a:tr>
              <a:tr h="376555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Weighted av: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6,635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71175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2C80E8D-6302-464C-8F18-E2DD252F3A2A}"/>
              </a:ext>
            </a:extLst>
          </p:cNvPr>
          <p:cNvSpPr txBox="1"/>
          <p:nvPr/>
        </p:nvSpPr>
        <p:spPr>
          <a:xfrm>
            <a:off x="1775534" y="4039340"/>
            <a:ext cx="582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Use Farmax modelling to differentiate profitability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23E7387-522E-435A-ABAB-EC486C0AF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278637"/>
              </p:ext>
            </p:extLst>
          </p:nvPr>
        </p:nvGraphicFramePr>
        <p:xfrm>
          <a:off x="3070902" y="4695804"/>
          <a:ext cx="2575296" cy="1208008"/>
        </p:xfrm>
        <a:graphic>
          <a:graphicData uri="http://schemas.openxmlformats.org/drawingml/2006/table">
            <a:tbl>
              <a:tblPr/>
              <a:tblGrid>
                <a:gridCol w="1323545">
                  <a:extLst>
                    <a:ext uri="{9D8B030D-6E8A-4147-A177-3AD203B41FA5}">
                      <a16:colId xmlns:a16="http://schemas.microsoft.com/office/drawing/2014/main" val="1170788700"/>
                    </a:ext>
                  </a:extLst>
                </a:gridCol>
                <a:gridCol w="1251751">
                  <a:extLst>
                    <a:ext uri="{9D8B030D-6E8A-4147-A177-3AD203B41FA5}">
                      <a16:colId xmlns:a16="http://schemas.microsoft.com/office/drawing/2014/main" val="3253203790"/>
                    </a:ext>
                  </a:extLst>
                </a:gridCol>
              </a:tblGrid>
              <a:tr h="302002">
                <a:tc>
                  <a:txBody>
                    <a:bodyPr/>
                    <a:lstStyle/>
                    <a:p>
                      <a:pPr algn="l" fontAlgn="b"/>
                      <a:endParaRPr lang="en-N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N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EBITDA ($/ha)</a:t>
                      </a:r>
                      <a:endParaRPr lang="en-N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105116"/>
                  </a:ext>
                </a:extLst>
              </a:tr>
              <a:tr h="302002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 Farm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$372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209603"/>
                  </a:ext>
                </a:extLst>
              </a:tr>
              <a:tr h="302002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832491"/>
                  </a:ext>
                </a:extLst>
              </a:tr>
              <a:tr h="302002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Rolling/Flat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$596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120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64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9EB1A1-6305-4789-BA9B-5962F8BE92E6}"/>
              </a:ext>
            </a:extLst>
          </p:cNvPr>
          <p:cNvSpPr txBox="1"/>
          <p:nvPr/>
        </p:nvSpPr>
        <p:spPr>
          <a:xfrm>
            <a:off x="2063931" y="337848"/>
            <a:ext cx="6244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Differentiating Farm Profitability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4B681-A969-4F71-BC76-DF4EB962E596}"/>
              </a:ext>
            </a:extLst>
          </p:cNvPr>
          <p:cNvSpPr txBox="1"/>
          <p:nvPr/>
        </p:nvSpPr>
        <p:spPr>
          <a:xfrm>
            <a:off x="1140653" y="1344836"/>
            <a:ext cx="2916442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Case Study Farm#1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0AD354-172E-4DF5-AE98-218FBBD02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764926"/>
              </p:ext>
            </p:extLst>
          </p:nvPr>
        </p:nvGraphicFramePr>
        <p:xfrm>
          <a:off x="6158200" y="2089913"/>
          <a:ext cx="3100099" cy="1336935"/>
        </p:xfrm>
        <a:graphic>
          <a:graphicData uri="http://schemas.openxmlformats.org/drawingml/2006/table">
            <a:tbl>
              <a:tblPr/>
              <a:tblGrid>
                <a:gridCol w="1113295">
                  <a:extLst>
                    <a:ext uri="{9D8B030D-6E8A-4147-A177-3AD203B41FA5}">
                      <a16:colId xmlns:a16="http://schemas.microsoft.com/office/drawing/2014/main" val="515880700"/>
                    </a:ext>
                  </a:extLst>
                </a:gridCol>
                <a:gridCol w="993402">
                  <a:extLst>
                    <a:ext uri="{9D8B030D-6E8A-4147-A177-3AD203B41FA5}">
                      <a16:colId xmlns:a16="http://schemas.microsoft.com/office/drawing/2014/main" val="991633039"/>
                    </a:ext>
                  </a:extLst>
                </a:gridCol>
                <a:gridCol w="993402">
                  <a:extLst>
                    <a:ext uri="{9D8B030D-6E8A-4147-A177-3AD203B41FA5}">
                      <a16:colId xmlns:a16="http://schemas.microsoft.com/office/drawing/2014/main" val="2882502008"/>
                    </a:ext>
                  </a:extLst>
                </a:gridCol>
              </a:tblGrid>
              <a:tr h="500887">
                <a:tc>
                  <a:txBody>
                    <a:bodyPr/>
                    <a:lstStyle/>
                    <a:p>
                      <a:pPr algn="l" fontAlgn="b"/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Estimated TDM/ha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94691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Dairy Farm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112375"/>
                  </a:ext>
                </a:extLst>
              </a:tr>
              <a:tr h="265624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702440"/>
                  </a:ext>
                </a:extLst>
              </a:tr>
              <a:tr h="265624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93820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B76554-B3AB-4E74-BC11-680BB8F88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312623"/>
              </p:ext>
            </p:extLst>
          </p:nvPr>
        </p:nvGraphicFramePr>
        <p:xfrm>
          <a:off x="6140352" y="3915167"/>
          <a:ext cx="2543396" cy="1319522"/>
        </p:xfrm>
        <a:graphic>
          <a:graphicData uri="http://schemas.openxmlformats.org/drawingml/2006/table">
            <a:tbl>
              <a:tblPr/>
              <a:tblGrid>
                <a:gridCol w="1152476">
                  <a:extLst>
                    <a:ext uri="{9D8B030D-6E8A-4147-A177-3AD203B41FA5}">
                      <a16:colId xmlns:a16="http://schemas.microsoft.com/office/drawing/2014/main" val="3150681769"/>
                    </a:ext>
                  </a:extLst>
                </a:gridCol>
                <a:gridCol w="1390920">
                  <a:extLst>
                    <a:ext uri="{9D8B030D-6E8A-4147-A177-3AD203B41FA5}">
                      <a16:colId xmlns:a16="http://schemas.microsoft.com/office/drawing/2014/main" val="272060639"/>
                    </a:ext>
                  </a:extLst>
                </a:gridCol>
              </a:tblGrid>
              <a:tr h="489275">
                <a:tc>
                  <a:txBody>
                    <a:bodyPr/>
                    <a:lstStyle/>
                    <a:p>
                      <a:pPr algn="l" fontAlgn="b"/>
                      <a:endParaRPr lang="en-N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EBITDA ($/ha)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911508"/>
                  </a:ext>
                </a:extLst>
              </a:tr>
              <a:tr h="276749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Farm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$2,589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851451"/>
                  </a:ext>
                </a:extLst>
              </a:tr>
              <a:tr h="276749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Steep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894747"/>
                  </a:ext>
                </a:extLst>
              </a:tr>
              <a:tr h="276749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$3,850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7545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81ACD28-6A87-4FDA-9EDA-7B417911CB6C}"/>
              </a:ext>
            </a:extLst>
          </p:cNvPr>
          <p:cNvSpPr txBox="1"/>
          <p:nvPr/>
        </p:nvSpPr>
        <p:spPr>
          <a:xfrm>
            <a:off x="6291181" y="1344836"/>
            <a:ext cx="2967118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Case Study Farm#2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EF01B88-66FD-4A0A-B58D-246D2FC8B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753163"/>
              </p:ext>
            </p:extLst>
          </p:nvPr>
        </p:nvGraphicFramePr>
        <p:xfrm>
          <a:off x="1140653" y="2204213"/>
          <a:ext cx="3002721" cy="1318132"/>
        </p:xfrm>
        <a:graphic>
          <a:graphicData uri="http://schemas.openxmlformats.org/drawingml/2006/table">
            <a:tbl>
              <a:tblPr/>
              <a:tblGrid>
                <a:gridCol w="1000907">
                  <a:extLst>
                    <a:ext uri="{9D8B030D-6E8A-4147-A177-3AD203B41FA5}">
                      <a16:colId xmlns:a16="http://schemas.microsoft.com/office/drawing/2014/main" val="2881446990"/>
                    </a:ext>
                  </a:extLst>
                </a:gridCol>
                <a:gridCol w="1000907">
                  <a:extLst>
                    <a:ext uri="{9D8B030D-6E8A-4147-A177-3AD203B41FA5}">
                      <a16:colId xmlns:a16="http://schemas.microsoft.com/office/drawing/2014/main" val="3350984030"/>
                    </a:ext>
                  </a:extLst>
                </a:gridCol>
                <a:gridCol w="1000907">
                  <a:extLst>
                    <a:ext uri="{9D8B030D-6E8A-4147-A177-3AD203B41FA5}">
                      <a16:colId xmlns:a16="http://schemas.microsoft.com/office/drawing/2014/main" val="3480469426"/>
                    </a:ext>
                  </a:extLst>
                </a:gridCol>
              </a:tblGrid>
              <a:tr h="246813">
                <a:tc>
                  <a:txBody>
                    <a:bodyPr/>
                    <a:lstStyle/>
                    <a:p>
                      <a:pPr algn="l" fontAlgn="b"/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TDM/ha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8211"/>
                  </a:ext>
                </a:extLst>
              </a:tr>
              <a:tr h="314197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Dairy Farm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755777"/>
                  </a:ext>
                </a:extLst>
              </a:tr>
              <a:tr h="246813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212941"/>
                  </a:ext>
                </a:extLst>
              </a:tr>
              <a:tr h="246813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04376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4B60629-AE95-4B38-BA67-204B0D3BF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771257"/>
              </p:ext>
            </p:extLst>
          </p:nvPr>
        </p:nvGraphicFramePr>
        <p:xfrm>
          <a:off x="1140653" y="3915167"/>
          <a:ext cx="2543396" cy="1319522"/>
        </p:xfrm>
        <a:graphic>
          <a:graphicData uri="http://schemas.openxmlformats.org/drawingml/2006/table">
            <a:tbl>
              <a:tblPr/>
              <a:tblGrid>
                <a:gridCol w="1180731">
                  <a:extLst>
                    <a:ext uri="{9D8B030D-6E8A-4147-A177-3AD203B41FA5}">
                      <a16:colId xmlns:a16="http://schemas.microsoft.com/office/drawing/2014/main" val="2370672792"/>
                    </a:ext>
                  </a:extLst>
                </a:gridCol>
                <a:gridCol w="1362665">
                  <a:extLst>
                    <a:ext uri="{9D8B030D-6E8A-4147-A177-3AD203B41FA5}">
                      <a16:colId xmlns:a16="http://schemas.microsoft.com/office/drawing/2014/main" val="2653864638"/>
                    </a:ext>
                  </a:extLst>
                </a:gridCol>
              </a:tblGrid>
              <a:tr h="559427">
                <a:tc>
                  <a:txBody>
                    <a:bodyPr/>
                    <a:lstStyle/>
                    <a:p>
                      <a:pPr algn="l" fontAlgn="b"/>
                      <a:endParaRPr lang="en-N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EBITDA ($/ha)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711965"/>
                  </a:ext>
                </a:extLst>
              </a:tr>
              <a:tr h="216201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Farm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368392"/>
                  </a:ext>
                </a:extLst>
              </a:tr>
              <a:tr h="216201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Steep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81301"/>
                  </a:ext>
                </a:extLst>
              </a:tr>
              <a:tr h="216201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97780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6BE1F71-756A-4619-9EAC-0EFBBE04F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14" y="5685893"/>
            <a:ext cx="1542699" cy="110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2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9EB1A1-6305-4789-BA9B-5962F8BE92E6}"/>
              </a:ext>
            </a:extLst>
          </p:cNvPr>
          <p:cNvSpPr txBox="1"/>
          <p:nvPr/>
        </p:nvSpPr>
        <p:spPr>
          <a:xfrm>
            <a:off x="2063931" y="337848"/>
            <a:ext cx="6244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Planting Area in Trees: Farm#1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1D38DB6-9814-44C9-AA02-44BB5818C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364301"/>
              </p:ext>
            </p:extLst>
          </p:nvPr>
        </p:nvGraphicFramePr>
        <p:xfrm>
          <a:off x="2043216" y="1091954"/>
          <a:ext cx="8615907" cy="1828799"/>
        </p:xfrm>
        <a:graphic>
          <a:graphicData uri="http://schemas.openxmlformats.org/drawingml/2006/table">
            <a:tbl>
              <a:tblPr/>
              <a:tblGrid>
                <a:gridCol w="1797753">
                  <a:extLst>
                    <a:ext uri="{9D8B030D-6E8A-4147-A177-3AD203B41FA5}">
                      <a16:colId xmlns:a16="http://schemas.microsoft.com/office/drawing/2014/main" val="229414383"/>
                    </a:ext>
                  </a:extLst>
                </a:gridCol>
                <a:gridCol w="974022">
                  <a:extLst>
                    <a:ext uri="{9D8B030D-6E8A-4147-A177-3AD203B41FA5}">
                      <a16:colId xmlns:a16="http://schemas.microsoft.com/office/drawing/2014/main" val="1952710608"/>
                    </a:ext>
                  </a:extLst>
                </a:gridCol>
                <a:gridCol w="974022">
                  <a:extLst>
                    <a:ext uri="{9D8B030D-6E8A-4147-A177-3AD203B41FA5}">
                      <a16:colId xmlns:a16="http://schemas.microsoft.com/office/drawing/2014/main" val="1418813344"/>
                    </a:ext>
                  </a:extLst>
                </a:gridCol>
                <a:gridCol w="974022">
                  <a:extLst>
                    <a:ext uri="{9D8B030D-6E8A-4147-A177-3AD203B41FA5}">
                      <a16:colId xmlns:a16="http://schemas.microsoft.com/office/drawing/2014/main" val="419562637"/>
                    </a:ext>
                  </a:extLst>
                </a:gridCol>
                <a:gridCol w="974022">
                  <a:extLst>
                    <a:ext uri="{9D8B030D-6E8A-4147-A177-3AD203B41FA5}">
                      <a16:colId xmlns:a16="http://schemas.microsoft.com/office/drawing/2014/main" val="1738684222"/>
                    </a:ext>
                  </a:extLst>
                </a:gridCol>
                <a:gridCol w="1048879">
                  <a:extLst>
                    <a:ext uri="{9D8B030D-6E8A-4147-A177-3AD203B41FA5}">
                      <a16:colId xmlns:a16="http://schemas.microsoft.com/office/drawing/2014/main" val="1543198683"/>
                    </a:ext>
                  </a:extLst>
                </a:gridCol>
                <a:gridCol w="899165">
                  <a:extLst>
                    <a:ext uri="{9D8B030D-6E8A-4147-A177-3AD203B41FA5}">
                      <a16:colId xmlns:a16="http://schemas.microsoft.com/office/drawing/2014/main" val="222501430"/>
                    </a:ext>
                  </a:extLst>
                </a:gridCol>
                <a:gridCol w="974022">
                  <a:extLst>
                    <a:ext uri="{9D8B030D-6E8A-4147-A177-3AD203B41FA5}">
                      <a16:colId xmlns:a16="http://schemas.microsoft.com/office/drawing/2014/main" val="2469295134"/>
                    </a:ext>
                  </a:extLst>
                </a:gridCol>
              </a:tblGrid>
              <a:tr h="909999">
                <a:tc>
                  <a:txBody>
                    <a:bodyPr/>
                    <a:lstStyle/>
                    <a:p>
                      <a:pPr algn="l" fontAlgn="b"/>
                      <a:endParaRPr lang="en-N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 Area (ha)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 in Forestry (ha)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Cows wintered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Cows/ha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Milksolids (kg)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 MS/cow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 MS/ha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701958"/>
                  </a:ext>
                </a:extLst>
              </a:tr>
              <a:tr h="459400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216,950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900484"/>
                  </a:ext>
                </a:extLst>
              </a:tr>
              <a:tr h="459400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 Trees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153,964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3407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9D85310-784D-456B-ADBD-190DCD648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980866"/>
              </p:ext>
            </p:extLst>
          </p:nvPr>
        </p:nvGraphicFramePr>
        <p:xfrm>
          <a:off x="1954545" y="3142695"/>
          <a:ext cx="8704578" cy="2547293"/>
        </p:xfrm>
        <a:graphic>
          <a:graphicData uri="http://schemas.openxmlformats.org/drawingml/2006/table">
            <a:tbl>
              <a:tblPr/>
              <a:tblGrid>
                <a:gridCol w="3757371">
                  <a:extLst>
                    <a:ext uri="{9D8B030D-6E8A-4147-A177-3AD203B41FA5}">
                      <a16:colId xmlns:a16="http://schemas.microsoft.com/office/drawing/2014/main" val="1095615548"/>
                    </a:ext>
                  </a:extLst>
                </a:gridCol>
                <a:gridCol w="801573">
                  <a:extLst>
                    <a:ext uri="{9D8B030D-6E8A-4147-A177-3AD203B41FA5}">
                      <a16:colId xmlns:a16="http://schemas.microsoft.com/office/drawing/2014/main" val="3583995531"/>
                    </a:ext>
                  </a:extLst>
                </a:gridCol>
                <a:gridCol w="801573">
                  <a:extLst>
                    <a:ext uri="{9D8B030D-6E8A-4147-A177-3AD203B41FA5}">
                      <a16:colId xmlns:a16="http://schemas.microsoft.com/office/drawing/2014/main" val="1011987974"/>
                    </a:ext>
                  </a:extLst>
                </a:gridCol>
                <a:gridCol w="884947">
                  <a:extLst>
                    <a:ext uri="{9D8B030D-6E8A-4147-A177-3AD203B41FA5}">
                      <a16:colId xmlns:a16="http://schemas.microsoft.com/office/drawing/2014/main" val="2738430"/>
                    </a:ext>
                  </a:extLst>
                </a:gridCol>
                <a:gridCol w="718199">
                  <a:extLst>
                    <a:ext uri="{9D8B030D-6E8A-4147-A177-3AD203B41FA5}">
                      <a16:colId xmlns:a16="http://schemas.microsoft.com/office/drawing/2014/main" val="550892770"/>
                    </a:ext>
                  </a:extLst>
                </a:gridCol>
                <a:gridCol w="939342">
                  <a:extLst>
                    <a:ext uri="{9D8B030D-6E8A-4147-A177-3AD203B41FA5}">
                      <a16:colId xmlns:a16="http://schemas.microsoft.com/office/drawing/2014/main" val="22328196"/>
                    </a:ext>
                  </a:extLst>
                </a:gridCol>
                <a:gridCol w="801573">
                  <a:extLst>
                    <a:ext uri="{9D8B030D-6E8A-4147-A177-3AD203B41FA5}">
                      <a16:colId xmlns:a16="http://schemas.microsoft.com/office/drawing/2014/main" val="1280640545"/>
                    </a:ext>
                  </a:extLst>
                </a:gridCol>
              </a:tblGrid>
              <a:tr h="870012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Farm #1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EBITDA ($/ha)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Biological GHGs (T/ha)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Leached (kg/ha)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167475"/>
                  </a:ext>
                </a:extLst>
              </a:tr>
              <a:tr h="390602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376844"/>
                  </a:ext>
                </a:extLst>
              </a:tr>
              <a:tr h="390602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 Trees - dairy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525586"/>
                  </a:ext>
                </a:extLst>
              </a:tr>
              <a:tr h="390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across whole farm including pines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$1,622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380126"/>
                  </a:ext>
                </a:extLst>
              </a:tr>
              <a:tr h="390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across whole farm including natives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430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6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9EB1A1-6305-4789-BA9B-5962F8BE92E6}"/>
              </a:ext>
            </a:extLst>
          </p:cNvPr>
          <p:cNvSpPr txBox="1"/>
          <p:nvPr/>
        </p:nvSpPr>
        <p:spPr>
          <a:xfrm>
            <a:off x="2063931" y="337848"/>
            <a:ext cx="6244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Topics for 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CD9E6-12BF-4B0A-8958-FFFE94F6CDB8}"/>
              </a:ext>
            </a:extLst>
          </p:cNvPr>
          <p:cNvSpPr txBox="1"/>
          <p:nvPr/>
        </p:nvSpPr>
        <p:spPr>
          <a:xfrm>
            <a:off x="2743368" y="1765670"/>
            <a:ext cx="69755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Drivers of on-Farm Emissions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He Waka Eke Noa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New Technologies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Farm Level Modelling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NZ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Differentiating Farm Profitability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Case Studies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NZ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Carbon Taxes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What </a:t>
            </a:r>
            <a:r>
              <a:rPr lang="en-NZ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armers Need to Think About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F72889C-E1AC-4B1B-AB60-0066BE99D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6" y="5388136"/>
            <a:ext cx="1896985" cy="13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64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9EB1A1-6305-4789-BA9B-5962F8BE92E6}"/>
              </a:ext>
            </a:extLst>
          </p:cNvPr>
          <p:cNvSpPr txBox="1"/>
          <p:nvPr/>
        </p:nvSpPr>
        <p:spPr>
          <a:xfrm>
            <a:off x="2063931" y="337848"/>
            <a:ext cx="6244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Planting Area in Trees: Farm#1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60DF4F-A865-43C5-A815-86E038CEB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52548"/>
              </p:ext>
            </p:extLst>
          </p:nvPr>
        </p:nvGraphicFramePr>
        <p:xfrm>
          <a:off x="2505477" y="1334426"/>
          <a:ext cx="6310048" cy="2704913"/>
        </p:xfrm>
        <a:graphic>
          <a:graphicData uri="http://schemas.openxmlformats.org/drawingml/2006/table">
            <a:tbl>
              <a:tblPr/>
              <a:tblGrid>
                <a:gridCol w="2099892">
                  <a:extLst>
                    <a:ext uri="{9D8B030D-6E8A-4147-A177-3AD203B41FA5}">
                      <a16:colId xmlns:a16="http://schemas.microsoft.com/office/drawing/2014/main" val="1411195171"/>
                    </a:ext>
                  </a:extLst>
                </a:gridCol>
                <a:gridCol w="995505">
                  <a:extLst>
                    <a:ext uri="{9D8B030D-6E8A-4147-A177-3AD203B41FA5}">
                      <a16:colId xmlns:a16="http://schemas.microsoft.com/office/drawing/2014/main" val="3564275852"/>
                    </a:ext>
                  </a:extLst>
                </a:gridCol>
                <a:gridCol w="995505">
                  <a:extLst>
                    <a:ext uri="{9D8B030D-6E8A-4147-A177-3AD203B41FA5}">
                      <a16:colId xmlns:a16="http://schemas.microsoft.com/office/drawing/2014/main" val="3188229913"/>
                    </a:ext>
                  </a:extLst>
                </a:gridCol>
                <a:gridCol w="995505">
                  <a:extLst>
                    <a:ext uri="{9D8B030D-6E8A-4147-A177-3AD203B41FA5}">
                      <a16:colId xmlns:a16="http://schemas.microsoft.com/office/drawing/2014/main" val="243782372"/>
                    </a:ext>
                  </a:extLst>
                </a:gridCol>
                <a:gridCol w="1223641">
                  <a:extLst>
                    <a:ext uri="{9D8B030D-6E8A-4147-A177-3AD203B41FA5}">
                      <a16:colId xmlns:a16="http://schemas.microsoft.com/office/drawing/2014/main" val="2586393173"/>
                    </a:ext>
                  </a:extLst>
                </a:gridCol>
              </a:tblGrid>
              <a:tr h="1165658">
                <a:tc>
                  <a:txBody>
                    <a:bodyPr/>
                    <a:lstStyle/>
                    <a:p>
                      <a:pPr algn="l" fontAlgn="b"/>
                      <a:endParaRPr lang="en-N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 pines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913061"/>
                  </a:ext>
                </a:extLst>
              </a:tr>
              <a:tr h="513085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Supplements (T DM)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774419"/>
                  </a:ext>
                </a:extLst>
              </a:tr>
              <a:tr h="513085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 N/ha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934396"/>
                  </a:ext>
                </a:extLst>
              </a:tr>
              <a:tr h="513085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EBITDA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$315,700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$471,002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$499,702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$418,502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506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443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9EB1A1-6305-4789-BA9B-5962F8BE92E6}"/>
              </a:ext>
            </a:extLst>
          </p:cNvPr>
          <p:cNvSpPr txBox="1"/>
          <p:nvPr/>
        </p:nvSpPr>
        <p:spPr>
          <a:xfrm>
            <a:off x="2063931" y="337848"/>
            <a:ext cx="6244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Planting Area in Trees: Farm#2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A5D8C3-BC6D-4E4E-939C-B999D54A8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121634"/>
              </p:ext>
            </p:extLst>
          </p:nvPr>
        </p:nvGraphicFramePr>
        <p:xfrm>
          <a:off x="1859743" y="1140558"/>
          <a:ext cx="7284259" cy="1718052"/>
        </p:xfrm>
        <a:graphic>
          <a:graphicData uri="http://schemas.openxmlformats.org/drawingml/2006/table">
            <a:tbl>
              <a:tblPr/>
              <a:tblGrid>
                <a:gridCol w="1355882">
                  <a:extLst>
                    <a:ext uri="{9D8B030D-6E8A-4147-A177-3AD203B41FA5}">
                      <a16:colId xmlns:a16="http://schemas.microsoft.com/office/drawing/2014/main" val="2496807885"/>
                    </a:ext>
                  </a:extLst>
                </a:gridCol>
                <a:gridCol w="846911">
                  <a:extLst>
                    <a:ext uri="{9D8B030D-6E8A-4147-A177-3AD203B41FA5}">
                      <a16:colId xmlns:a16="http://schemas.microsoft.com/office/drawing/2014/main" val="3648862395"/>
                    </a:ext>
                  </a:extLst>
                </a:gridCol>
                <a:gridCol w="846911">
                  <a:extLst>
                    <a:ext uri="{9D8B030D-6E8A-4147-A177-3AD203B41FA5}">
                      <a16:colId xmlns:a16="http://schemas.microsoft.com/office/drawing/2014/main" val="1355271022"/>
                    </a:ext>
                  </a:extLst>
                </a:gridCol>
                <a:gridCol w="846911">
                  <a:extLst>
                    <a:ext uri="{9D8B030D-6E8A-4147-A177-3AD203B41FA5}">
                      <a16:colId xmlns:a16="http://schemas.microsoft.com/office/drawing/2014/main" val="4067323171"/>
                    </a:ext>
                  </a:extLst>
                </a:gridCol>
                <a:gridCol w="846911">
                  <a:extLst>
                    <a:ext uri="{9D8B030D-6E8A-4147-A177-3AD203B41FA5}">
                      <a16:colId xmlns:a16="http://schemas.microsoft.com/office/drawing/2014/main" val="4048865535"/>
                    </a:ext>
                  </a:extLst>
                </a:gridCol>
                <a:gridCol w="916117">
                  <a:extLst>
                    <a:ext uri="{9D8B030D-6E8A-4147-A177-3AD203B41FA5}">
                      <a16:colId xmlns:a16="http://schemas.microsoft.com/office/drawing/2014/main" val="767893890"/>
                    </a:ext>
                  </a:extLst>
                </a:gridCol>
                <a:gridCol w="777705">
                  <a:extLst>
                    <a:ext uri="{9D8B030D-6E8A-4147-A177-3AD203B41FA5}">
                      <a16:colId xmlns:a16="http://schemas.microsoft.com/office/drawing/2014/main" val="3228690702"/>
                    </a:ext>
                  </a:extLst>
                </a:gridCol>
                <a:gridCol w="846911">
                  <a:extLst>
                    <a:ext uri="{9D8B030D-6E8A-4147-A177-3AD203B41FA5}">
                      <a16:colId xmlns:a16="http://schemas.microsoft.com/office/drawing/2014/main" val="205937115"/>
                    </a:ext>
                  </a:extLst>
                </a:gridCol>
              </a:tblGrid>
              <a:tr h="1020340">
                <a:tc>
                  <a:txBody>
                    <a:bodyPr/>
                    <a:lstStyle/>
                    <a:p>
                      <a:pPr algn="l" fontAlgn="b"/>
                      <a:endParaRPr lang="en-N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 Area (ha)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 in Forestry (ha)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Cows wintered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Cows/ha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Milksolids (kg)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 MS/cow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 MS/ha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717752"/>
                  </a:ext>
                </a:extLst>
              </a:tr>
              <a:tr h="348856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141,050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641866"/>
                  </a:ext>
                </a:extLst>
              </a:tr>
              <a:tr h="348856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 Trees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107,743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73304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8E64C2-BD12-4D69-A835-A544B7393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519831"/>
              </p:ext>
            </p:extLst>
          </p:nvPr>
        </p:nvGraphicFramePr>
        <p:xfrm>
          <a:off x="1083076" y="3239294"/>
          <a:ext cx="9863090" cy="2439593"/>
        </p:xfrm>
        <a:graphic>
          <a:graphicData uri="http://schemas.openxmlformats.org/drawingml/2006/table">
            <a:tbl>
              <a:tblPr/>
              <a:tblGrid>
                <a:gridCol w="4257448">
                  <a:extLst>
                    <a:ext uri="{9D8B030D-6E8A-4147-A177-3AD203B41FA5}">
                      <a16:colId xmlns:a16="http://schemas.microsoft.com/office/drawing/2014/main" val="2184477331"/>
                    </a:ext>
                  </a:extLst>
                </a:gridCol>
                <a:gridCol w="908256">
                  <a:extLst>
                    <a:ext uri="{9D8B030D-6E8A-4147-A177-3AD203B41FA5}">
                      <a16:colId xmlns:a16="http://schemas.microsoft.com/office/drawing/2014/main" val="1825103757"/>
                    </a:ext>
                  </a:extLst>
                </a:gridCol>
                <a:gridCol w="908256">
                  <a:extLst>
                    <a:ext uri="{9D8B030D-6E8A-4147-A177-3AD203B41FA5}">
                      <a16:colId xmlns:a16="http://schemas.microsoft.com/office/drawing/2014/main" val="118675482"/>
                    </a:ext>
                  </a:extLst>
                </a:gridCol>
                <a:gridCol w="908256">
                  <a:extLst>
                    <a:ext uri="{9D8B030D-6E8A-4147-A177-3AD203B41FA5}">
                      <a16:colId xmlns:a16="http://schemas.microsoft.com/office/drawing/2014/main" val="3851323691"/>
                    </a:ext>
                  </a:extLst>
                </a:gridCol>
                <a:gridCol w="908256">
                  <a:extLst>
                    <a:ext uri="{9D8B030D-6E8A-4147-A177-3AD203B41FA5}">
                      <a16:colId xmlns:a16="http://schemas.microsoft.com/office/drawing/2014/main" val="3103855160"/>
                    </a:ext>
                  </a:extLst>
                </a:gridCol>
                <a:gridCol w="1064362">
                  <a:extLst>
                    <a:ext uri="{9D8B030D-6E8A-4147-A177-3AD203B41FA5}">
                      <a16:colId xmlns:a16="http://schemas.microsoft.com/office/drawing/2014/main" val="1466415607"/>
                    </a:ext>
                  </a:extLst>
                </a:gridCol>
                <a:gridCol w="908256">
                  <a:extLst>
                    <a:ext uri="{9D8B030D-6E8A-4147-A177-3AD203B41FA5}">
                      <a16:colId xmlns:a16="http://schemas.microsoft.com/office/drawing/2014/main" val="2833423606"/>
                    </a:ext>
                  </a:extLst>
                </a:gridCol>
              </a:tblGrid>
              <a:tr h="933211">
                <a:tc>
                  <a:txBody>
                    <a:bodyPr/>
                    <a:lstStyle/>
                    <a:p>
                      <a:pPr algn="l" fontAlgn="b"/>
                      <a:endParaRPr lang="en-N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EBITDA ($/ha)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Biological GHGs (T/ha)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Leached (kg/ha)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221232"/>
                  </a:ext>
                </a:extLst>
              </a:tr>
              <a:tr h="363677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324306"/>
                  </a:ext>
                </a:extLst>
              </a:tr>
              <a:tr h="363677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 Trees - dairy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$2,798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47382"/>
                  </a:ext>
                </a:extLst>
              </a:tr>
              <a:tr h="363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across whole farm including pines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173433"/>
                  </a:ext>
                </a:extLst>
              </a:tr>
              <a:tr h="363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across whole farm including natives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217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27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9EB1A1-6305-4789-BA9B-5962F8BE92E6}"/>
              </a:ext>
            </a:extLst>
          </p:cNvPr>
          <p:cNvSpPr txBox="1"/>
          <p:nvPr/>
        </p:nvSpPr>
        <p:spPr>
          <a:xfrm>
            <a:off x="2063931" y="337848"/>
            <a:ext cx="6244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Planting Area in Trees: Farm#2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68FD9A-5C93-4D19-8AAE-72E7FFCFE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592584"/>
              </p:ext>
            </p:extLst>
          </p:nvPr>
        </p:nvGraphicFramePr>
        <p:xfrm>
          <a:off x="2580357" y="1714340"/>
          <a:ext cx="6052597" cy="1827851"/>
        </p:xfrm>
        <a:graphic>
          <a:graphicData uri="http://schemas.openxmlformats.org/drawingml/2006/table">
            <a:tbl>
              <a:tblPr/>
              <a:tblGrid>
                <a:gridCol w="2014217">
                  <a:extLst>
                    <a:ext uri="{9D8B030D-6E8A-4147-A177-3AD203B41FA5}">
                      <a16:colId xmlns:a16="http://schemas.microsoft.com/office/drawing/2014/main" val="360333330"/>
                    </a:ext>
                  </a:extLst>
                </a:gridCol>
                <a:gridCol w="954888">
                  <a:extLst>
                    <a:ext uri="{9D8B030D-6E8A-4147-A177-3AD203B41FA5}">
                      <a16:colId xmlns:a16="http://schemas.microsoft.com/office/drawing/2014/main" val="1772300914"/>
                    </a:ext>
                  </a:extLst>
                </a:gridCol>
                <a:gridCol w="954888">
                  <a:extLst>
                    <a:ext uri="{9D8B030D-6E8A-4147-A177-3AD203B41FA5}">
                      <a16:colId xmlns:a16="http://schemas.microsoft.com/office/drawing/2014/main" val="1423435235"/>
                    </a:ext>
                  </a:extLst>
                </a:gridCol>
                <a:gridCol w="954888">
                  <a:extLst>
                    <a:ext uri="{9D8B030D-6E8A-4147-A177-3AD203B41FA5}">
                      <a16:colId xmlns:a16="http://schemas.microsoft.com/office/drawing/2014/main" val="957268229"/>
                    </a:ext>
                  </a:extLst>
                </a:gridCol>
                <a:gridCol w="1173716">
                  <a:extLst>
                    <a:ext uri="{9D8B030D-6E8A-4147-A177-3AD203B41FA5}">
                      <a16:colId xmlns:a16="http://schemas.microsoft.com/office/drawing/2014/main" val="2382995720"/>
                    </a:ext>
                  </a:extLst>
                </a:gridCol>
              </a:tblGrid>
              <a:tr h="766184">
                <a:tc>
                  <a:txBody>
                    <a:bodyPr/>
                    <a:lstStyle/>
                    <a:p>
                      <a:pPr algn="l" fontAlgn="b"/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 pines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326566"/>
                  </a:ext>
                </a:extLst>
              </a:tr>
              <a:tr h="353889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Supplements (T DM)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760060"/>
                  </a:ext>
                </a:extLst>
              </a:tr>
              <a:tr h="353889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 N/ha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202816"/>
                  </a:ext>
                </a:extLst>
              </a:tr>
              <a:tr h="353889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EBITDA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$343,695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$321,770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$342,270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$284,270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1409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93C0948-6C09-4A6E-9572-A24D0E776347}"/>
              </a:ext>
            </a:extLst>
          </p:cNvPr>
          <p:cNvSpPr txBox="1"/>
          <p:nvPr/>
        </p:nvSpPr>
        <p:spPr>
          <a:xfrm>
            <a:off x="2580357" y="3941685"/>
            <a:ext cx="605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*3 Tonne N less across whole farm</a:t>
            </a:r>
          </a:p>
        </p:txBody>
      </p:sp>
    </p:spTree>
    <p:extLst>
      <p:ext uri="{BB962C8B-B14F-4D97-AF65-F5344CB8AC3E}">
        <p14:creationId xmlns:p14="http://schemas.microsoft.com/office/powerpoint/2010/main" val="1908461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9EB1A1-6305-4789-BA9B-5962F8BE92E6}"/>
              </a:ext>
            </a:extLst>
          </p:cNvPr>
          <p:cNvSpPr txBox="1"/>
          <p:nvPr/>
        </p:nvSpPr>
        <p:spPr>
          <a:xfrm>
            <a:off x="2063931" y="337848"/>
            <a:ext cx="6244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Reducing Stocking Rates – A Cautionary Tale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BA8B30-115C-47F7-A92A-59037DAD818D}"/>
              </a:ext>
            </a:extLst>
          </p:cNvPr>
          <p:cNvSpPr txBox="1"/>
          <p:nvPr/>
        </p:nvSpPr>
        <p:spPr>
          <a:xfrm>
            <a:off x="1806478" y="1921146"/>
            <a:ext cx="8065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/>
              <a:t>If reducing stocking rates – grazing management </a:t>
            </a:r>
            <a:r>
              <a:rPr lang="en-NZ" sz="2000" b="1" u="sng" dirty="0"/>
              <a:t>must</a:t>
            </a:r>
            <a:r>
              <a:rPr lang="en-NZ" sz="2000" b="1" dirty="0"/>
              <a:t> step up in order to maintain pasture quality – otherwise could well end in tears</a:t>
            </a:r>
          </a:p>
        </p:txBody>
      </p:sp>
    </p:spTree>
    <p:extLst>
      <p:ext uri="{BB962C8B-B14F-4D97-AF65-F5344CB8AC3E}">
        <p14:creationId xmlns:p14="http://schemas.microsoft.com/office/powerpoint/2010/main" val="2441520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6CE9E9-0D8F-4D35-8034-436F9E5ACA4C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083ADC-B439-4085-9A2B-78B9830410CD}"/>
              </a:ext>
            </a:extLst>
          </p:cNvPr>
          <p:cNvSpPr/>
          <p:nvPr/>
        </p:nvSpPr>
        <p:spPr>
          <a:xfrm>
            <a:off x="0" y="1229938"/>
            <a:ext cx="12192000" cy="5628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849E4-D011-4E00-81B0-8594881E971C}"/>
              </a:ext>
            </a:extLst>
          </p:cNvPr>
          <p:cNvSpPr txBox="1"/>
          <p:nvPr/>
        </p:nvSpPr>
        <p:spPr>
          <a:xfrm>
            <a:off x="1" y="250322"/>
            <a:ext cx="12197166" cy="68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Working out the Carbon Tax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4C0378-F9F3-447B-8347-C8EF4C7DE78D}"/>
              </a:ext>
            </a:extLst>
          </p:cNvPr>
          <p:cNvSpPr txBox="1"/>
          <p:nvPr/>
        </p:nvSpPr>
        <p:spPr>
          <a:xfrm>
            <a:off x="656948" y="1510199"/>
            <a:ext cx="54390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General approach is: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 + B – C x price x price exposure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Or more nuanced is: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A + B + b – C x price x price exposure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Where: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 = Methane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B= Nitrous Oxide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 = CO</a:t>
            </a:r>
            <a:r>
              <a:rPr kumimoji="0" lang="en-NZ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</a:t>
            </a: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from nitrogen fertiliser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 = sequestered carbon (as CO</a:t>
            </a:r>
            <a:r>
              <a:rPr kumimoji="0" lang="en-NZ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</a:t>
            </a: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2EC22E-DED3-49E6-AF9C-9A08B35E4DBA}"/>
              </a:ext>
            </a:extLst>
          </p:cNvPr>
          <p:cNvSpPr txBox="1"/>
          <p:nvPr/>
        </p:nvSpPr>
        <p:spPr>
          <a:xfrm>
            <a:off x="6752949" y="1510199"/>
            <a:ext cx="50721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If can’t offset methane with sequestered carbon, formula becomes: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 + (B + b – C) x price x price exposure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If possible – denominate both sides in $$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6ABE77-3F27-47C7-AA8C-0A0679DE9026}"/>
              </a:ext>
            </a:extLst>
          </p:cNvPr>
          <p:cNvSpPr txBox="1"/>
          <p:nvPr/>
        </p:nvSpPr>
        <p:spPr>
          <a:xfrm>
            <a:off x="1260629" y="5628062"/>
            <a:ext cx="10040645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AB5D1D"/>
              </a:buClr>
              <a:buSzTx/>
              <a:buFontTx/>
              <a:buNone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A</a:t>
            </a: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($ methane) 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+ B</a:t>
            </a: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($ N</a:t>
            </a:r>
            <a:r>
              <a:rPr kumimoji="0" lang="en-NZ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2</a:t>
            </a: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O + CO</a:t>
            </a:r>
            <a:r>
              <a:rPr kumimoji="0" lang="en-NZ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2</a:t>
            </a: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from </a:t>
            </a:r>
            <a:r>
              <a:rPr kumimoji="0" lang="en-N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fert</a:t>
            </a: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) 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– C</a:t>
            </a: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($ sequestration) 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= $</a:t>
            </a:r>
          </a:p>
        </p:txBody>
      </p:sp>
    </p:spTree>
    <p:extLst>
      <p:ext uri="{BB962C8B-B14F-4D97-AF65-F5344CB8AC3E}">
        <p14:creationId xmlns:p14="http://schemas.microsoft.com/office/powerpoint/2010/main" val="37952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6CE9E9-0D8F-4D35-8034-436F9E5ACA4C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083ADC-B439-4085-9A2B-78B9830410CD}"/>
              </a:ext>
            </a:extLst>
          </p:cNvPr>
          <p:cNvSpPr/>
          <p:nvPr/>
        </p:nvSpPr>
        <p:spPr>
          <a:xfrm>
            <a:off x="-5169" y="1225496"/>
            <a:ext cx="12192000" cy="5604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849E4-D011-4E00-81B0-8594881E971C}"/>
              </a:ext>
            </a:extLst>
          </p:cNvPr>
          <p:cNvSpPr txBox="1"/>
          <p:nvPr/>
        </p:nvSpPr>
        <p:spPr>
          <a:xfrm>
            <a:off x="1" y="250322"/>
            <a:ext cx="12197166" cy="68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Working out the Carbon Tax#2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4C0378-F9F3-447B-8347-C8EF4C7DE78D}"/>
              </a:ext>
            </a:extLst>
          </p:cNvPr>
          <p:cNvSpPr txBox="1"/>
          <p:nvPr/>
        </p:nvSpPr>
        <p:spPr>
          <a:xfrm>
            <a:off x="1044657" y="1510199"/>
            <a:ext cx="44084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Hypothetical farm: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6ABE77-3F27-47C7-AA8C-0A0679DE9026}"/>
              </a:ext>
            </a:extLst>
          </p:cNvPr>
          <p:cNvSpPr txBox="1"/>
          <p:nvPr/>
        </p:nvSpPr>
        <p:spPr>
          <a:xfrm>
            <a:off x="1075676" y="6022425"/>
            <a:ext cx="10040645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AB5D1D"/>
              </a:buClr>
              <a:buSzTx/>
              <a:buFontTx/>
              <a:buNone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A</a:t>
            </a: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($ methane) 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+ B</a:t>
            </a: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($ N</a:t>
            </a:r>
            <a:r>
              <a:rPr kumimoji="0" lang="en-NZ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2</a:t>
            </a: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O + CO</a:t>
            </a:r>
            <a:r>
              <a:rPr kumimoji="0" lang="en-NZ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2</a:t>
            </a: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from </a:t>
            </a:r>
            <a:r>
              <a:rPr kumimoji="0" lang="en-N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fert</a:t>
            </a: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) 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– C</a:t>
            </a: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($ sequestration) 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= $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D888343-908F-4C09-A670-EB723C619F5E}"/>
              </a:ext>
            </a:extLst>
          </p:cNvPr>
          <p:cNvGraphicFramePr>
            <a:graphicFrameLocks noGrp="1"/>
          </p:cNvGraphicFramePr>
          <p:nvPr/>
        </p:nvGraphicFramePr>
        <p:xfrm>
          <a:off x="1075676" y="2269207"/>
          <a:ext cx="4111466" cy="2432263"/>
        </p:xfrm>
        <a:graphic>
          <a:graphicData uri="http://schemas.openxmlformats.org/drawingml/2006/table">
            <a:tbl>
              <a:tblPr/>
              <a:tblGrid>
                <a:gridCol w="2846399">
                  <a:extLst>
                    <a:ext uri="{9D8B030D-6E8A-4147-A177-3AD203B41FA5}">
                      <a16:colId xmlns:a16="http://schemas.microsoft.com/office/drawing/2014/main" val="528168273"/>
                    </a:ext>
                  </a:extLst>
                </a:gridCol>
                <a:gridCol w="1265067">
                  <a:extLst>
                    <a:ext uri="{9D8B030D-6E8A-4147-A177-3AD203B41FA5}">
                      <a16:colId xmlns:a16="http://schemas.microsoft.com/office/drawing/2014/main" val="3233033084"/>
                    </a:ext>
                  </a:extLst>
                </a:gridCol>
              </a:tblGrid>
              <a:tr h="467743">
                <a:tc>
                  <a:txBody>
                    <a:bodyPr/>
                    <a:lstStyle/>
                    <a:p>
                      <a:pPr algn="l" fontAlgn="b"/>
                      <a:endParaRPr lang="en-NZ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 CO</a:t>
                      </a:r>
                      <a:r>
                        <a:rPr lang="en-NZ" sz="18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204873"/>
                  </a:ext>
                </a:extLst>
              </a:tr>
              <a:tr h="467743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  (Methane)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1,200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986981"/>
                  </a:ext>
                </a:extLst>
              </a:tr>
              <a:tr h="467743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  (Nitrous Oxide)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942502"/>
                  </a:ext>
                </a:extLst>
              </a:tr>
              <a:tr h="561291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  (CO</a:t>
                      </a:r>
                      <a:r>
                        <a:rPr lang="en-NZ" sz="18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from N Fertiliser)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935846"/>
                  </a:ext>
                </a:extLst>
              </a:tr>
              <a:tr h="467743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  (Sequestered Carbon)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66957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26F57B6-93BE-45BF-9741-C4F354666873}"/>
              </a:ext>
            </a:extLst>
          </p:cNvPr>
          <p:cNvSpPr txBox="1"/>
          <p:nvPr/>
        </p:nvSpPr>
        <p:spPr>
          <a:xfrm>
            <a:off x="1044657" y="4965755"/>
            <a:ext cx="4408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A+B-C = 1,265 Tonnes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@$85/5%, Tax = $5,376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65CC8C-8DED-412D-AD49-345AF50DD9BA}"/>
              </a:ext>
            </a:extLst>
          </p:cNvPr>
          <p:cNvSpPr txBox="1"/>
          <p:nvPr/>
        </p:nvSpPr>
        <p:spPr>
          <a:xfrm>
            <a:off x="6262819" y="2163763"/>
            <a:ext cx="54124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Look at it differently, using $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A+B = 1,515 tonnes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@$85/5%, Tax = $6,439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Sell Sequestered Carbon (250 T @ $85) = $21,250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A+B-C = -$14,811</a:t>
            </a:r>
          </a:p>
        </p:txBody>
      </p:sp>
    </p:spTree>
    <p:extLst>
      <p:ext uri="{BB962C8B-B14F-4D97-AF65-F5344CB8AC3E}">
        <p14:creationId xmlns:p14="http://schemas.microsoft.com/office/powerpoint/2010/main" val="135734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9EB1A1-6305-4789-BA9B-5962F8BE92E6}"/>
              </a:ext>
            </a:extLst>
          </p:cNvPr>
          <p:cNvSpPr txBox="1"/>
          <p:nvPr/>
        </p:nvSpPr>
        <p:spPr>
          <a:xfrm>
            <a:off x="2001787" y="0"/>
            <a:ext cx="6244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Study Farm – Carbon Tax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607C06E-A8D6-4A4E-8961-D42F975B5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33221"/>
              </p:ext>
            </p:extLst>
          </p:nvPr>
        </p:nvGraphicFramePr>
        <p:xfrm>
          <a:off x="1910485" y="667842"/>
          <a:ext cx="7810564" cy="2400017"/>
        </p:xfrm>
        <a:graphic>
          <a:graphicData uri="http://schemas.openxmlformats.org/drawingml/2006/table">
            <a:tbl>
              <a:tblPr/>
              <a:tblGrid>
                <a:gridCol w="3732828">
                  <a:extLst>
                    <a:ext uri="{9D8B030D-6E8A-4147-A177-3AD203B41FA5}">
                      <a16:colId xmlns:a16="http://schemas.microsoft.com/office/drawing/2014/main" val="4267222014"/>
                    </a:ext>
                  </a:extLst>
                </a:gridCol>
                <a:gridCol w="1334990">
                  <a:extLst>
                    <a:ext uri="{9D8B030D-6E8A-4147-A177-3AD203B41FA5}">
                      <a16:colId xmlns:a16="http://schemas.microsoft.com/office/drawing/2014/main" val="4117280151"/>
                    </a:ext>
                  </a:extLst>
                </a:gridCol>
                <a:gridCol w="891044">
                  <a:extLst>
                    <a:ext uri="{9D8B030D-6E8A-4147-A177-3AD203B41FA5}">
                      <a16:colId xmlns:a16="http://schemas.microsoft.com/office/drawing/2014/main" val="530519361"/>
                    </a:ext>
                  </a:extLst>
                </a:gridCol>
                <a:gridCol w="960658">
                  <a:extLst>
                    <a:ext uri="{9D8B030D-6E8A-4147-A177-3AD203B41FA5}">
                      <a16:colId xmlns:a16="http://schemas.microsoft.com/office/drawing/2014/main" val="3502606766"/>
                    </a:ext>
                  </a:extLst>
                </a:gridCol>
                <a:gridCol w="891044">
                  <a:extLst>
                    <a:ext uri="{9D8B030D-6E8A-4147-A177-3AD203B41FA5}">
                      <a16:colId xmlns:a16="http://schemas.microsoft.com/office/drawing/2014/main" val="1305698030"/>
                    </a:ext>
                  </a:extLst>
                </a:gridCol>
              </a:tblGrid>
              <a:tr h="1435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Farm #1</a:t>
                      </a:r>
                      <a:endParaRPr lang="en-N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Carbon Tax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576169"/>
                  </a:ext>
                </a:extLst>
              </a:tr>
              <a:tr h="253333">
                <a:tc>
                  <a:txBody>
                    <a:bodyPr/>
                    <a:lstStyle/>
                    <a:p>
                      <a:pPr algn="l" fontAlgn="b"/>
                      <a:endParaRPr lang="en-N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Using Tonnes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Using Dollars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627940"/>
                  </a:ext>
                </a:extLst>
              </a:tr>
              <a:tr h="253333">
                <a:tc>
                  <a:txBody>
                    <a:bodyPr/>
                    <a:lstStyle/>
                    <a:p>
                      <a:pPr algn="l" fontAlgn="b"/>
                      <a:endParaRPr lang="en-N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116136"/>
                  </a:ext>
                </a:extLst>
              </a:tr>
              <a:tr h="392895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$10,210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$33,153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$10,210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$33,153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533816"/>
                  </a:ext>
                </a:extLst>
              </a:tr>
              <a:tr h="392895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 Trees - dairy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$6,777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$22,005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$6,777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$22,005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901534"/>
                  </a:ext>
                </a:extLst>
              </a:tr>
              <a:tr h="39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across whole farm including pines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-$117,057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-$179,043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592239"/>
                  </a:ext>
                </a:extLst>
              </a:tr>
              <a:tr h="49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across whole farm including natives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$4,742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$15,398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-$40,630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-$44,069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45374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8FE43D-203B-4A08-BF9B-D9571089A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868794"/>
              </p:ext>
            </p:extLst>
          </p:nvPr>
        </p:nvGraphicFramePr>
        <p:xfrm>
          <a:off x="1910485" y="3431219"/>
          <a:ext cx="7924684" cy="2519399"/>
        </p:xfrm>
        <a:graphic>
          <a:graphicData uri="http://schemas.openxmlformats.org/drawingml/2006/table">
            <a:tbl>
              <a:tblPr/>
              <a:tblGrid>
                <a:gridCol w="3771224">
                  <a:extLst>
                    <a:ext uri="{9D8B030D-6E8A-4147-A177-3AD203B41FA5}">
                      <a16:colId xmlns:a16="http://schemas.microsoft.com/office/drawing/2014/main" val="1442234081"/>
                    </a:ext>
                  </a:extLst>
                </a:gridCol>
                <a:gridCol w="1038365">
                  <a:extLst>
                    <a:ext uri="{9D8B030D-6E8A-4147-A177-3AD203B41FA5}">
                      <a16:colId xmlns:a16="http://schemas.microsoft.com/office/drawing/2014/main" val="3918014807"/>
                    </a:ext>
                  </a:extLst>
                </a:gridCol>
                <a:gridCol w="1038365">
                  <a:extLst>
                    <a:ext uri="{9D8B030D-6E8A-4147-A177-3AD203B41FA5}">
                      <a16:colId xmlns:a16="http://schemas.microsoft.com/office/drawing/2014/main" val="2415558147"/>
                    </a:ext>
                  </a:extLst>
                </a:gridCol>
                <a:gridCol w="1038365">
                  <a:extLst>
                    <a:ext uri="{9D8B030D-6E8A-4147-A177-3AD203B41FA5}">
                      <a16:colId xmlns:a16="http://schemas.microsoft.com/office/drawing/2014/main" val="2430484283"/>
                    </a:ext>
                  </a:extLst>
                </a:gridCol>
                <a:gridCol w="1038365">
                  <a:extLst>
                    <a:ext uri="{9D8B030D-6E8A-4147-A177-3AD203B41FA5}">
                      <a16:colId xmlns:a16="http://schemas.microsoft.com/office/drawing/2014/main" val="3998827177"/>
                    </a:ext>
                  </a:extLst>
                </a:gridCol>
              </a:tblGrid>
              <a:tr h="288525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Farm #2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Carbon Tax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716813"/>
                  </a:ext>
                </a:extLst>
              </a:tr>
              <a:tr h="370123">
                <a:tc>
                  <a:txBody>
                    <a:bodyPr/>
                    <a:lstStyle/>
                    <a:p>
                      <a:pPr algn="l" fontAlgn="b"/>
                      <a:endParaRPr lang="en-N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Using Tonnes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Using Dollars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826173"/>
                  </a:ext>
                </a:extLst>
              </a:tr>
              <a:tr h="249615">
                <a:tc>
                  <a:txBody>
                    <a:bodyPr/>
                    <a:lstStyle/>
                    <a:p>
                      <a:pPr algn="l" fontAlgn="b"/>
                      <a:endParaRPr lang="en-N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615331"/>
                  </a:ext>
                </a:extLst>
              </a:tr>
              <a:tr h="402784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$4,067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$13,207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$4,067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$13,207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761644"/>
                  </a:ext>
                </a:extLst>
              </a:tr>
              <a:tr h="402784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 Trees - dairy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$2,933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$9,522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$2,933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$9,522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263849"/>
                  </a:ext>
                </a:extLst>
              </a:tr>
              <a:tr h="402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across whole farm including pines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-$1,490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-$4,839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-$85,521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-$134,084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411740"/>
                  </a:ext>
                </a:extLst>
              </a:tr>
              <a:tr h="402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across whole farm including natives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$2,754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-$26,138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-$37,674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7354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298A12E-D6EB-44CE-B127-071557A3A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15" y="5908973"/>
            <a:ext cx="1231980" cy="88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3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9EB1A1-6305-4789-BA9B-5962F8BE92E6}"/>
              </a:ext>
            </a:extLst>
          </p:cNvPr>
          <p:cNvSpPr txBox="1"/>
          <p:nvPr/>
        </p:nvSpPr>
        <p:spPr>
          <a:xfrm>
            <a:off x="2063931" y="337848"/>
            <a:ext cx="6244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Farmers need to Think About?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C8AF9D-23BD-4542-A089-69935D91DED4}"/>
              </a:ext>
            </a:extLst>
          </p:cNvPr>
          <p:cNvSpPr txBox="1"/>
          <p:nvPr/>
        </p:nvSpPr>
        <p:spPr>
          <a:xfrm>
            <a:off x="911427" y="3652862"/>
            <a:ext cx="11097111" cy="1850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GHGs</a:t>
            </a:r>
          </a:p>
          <a:p>
            <a:pPr marL="457200" marR="0" lvl="0" indent="-4572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60000"/>
                  <a:lumOff val="40000"/>
                </a:srgbClr>
              </a:buClr>
              <a:buSzTx/>
              <a:buFontTx/>
              <a:buAutoNum type="arabicPeriod"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Know your GHG number and benchmark this</a:t>
            </a:r>
          </a:p>
          <a:p>
            <a:pPr marL="457200" marR="0" lvl="0" indent="-4572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60000"/>
                  <a:lumOff val="40000"/>
                </a:srgbClr>
              </a:buClr>
              <a:buSzTx/>
              <a:buFontTx/>
              <a:buAutoNum type="arabicPeriod"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Think/plan through what options you have to mitigate &amp;/or offset GHGs</a:t>
            </a:r>
          </a:p>
          <a:p>
            <a:pPr marL="457200" marR="0" lvl="0" indent="-4572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60000"/>
                  <a:lumOff val="40000"/>
                </a:srgbClr>
              </a:buClr>
              <a:buSzTx/>
              <a:buFontTx/>
              <a:buAutoNum type="arabicPeriod"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Wait until we know what the farm level prices are, and what the rules are</a:t>
            </a:r>
          </a:p>
          <a:p>
            <a:pPr marL="457200" marR="0" lvl="0" indent="-4572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60000"/>
                  <a:lumOff val="40000"/>
                </a:srgbClr>
              </a:buClr>
              <a:buSzTx/>
              <a:buFontTx/>
              <a:buAutoNum type="arabicPeriod"/>
              <a:tabLst/>
              <a:defRPr/>
            </a:pPr>
            <a:r>
              <a:rPr lang="en-NZ" sz="16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Need to include GHG management </a:t>
            </a:r>
            <a:r>
              <a:rPr lang="en-NZ" sz="1600">
                <a:solidFill>
                  <a:srgbClr val="000000"/>
                </a:solidFill>
                <a:latin typeface="Franklin Gothic Book" panose="020B0503020102020204" pitchFamily="34" charset="0"/>
              </a:rPr>
              <a:t>in your FEP</a:t>
            </a:r>
            <a:endParaRPr kumimoji="0" lang="en-N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AAE145-D822-425C-B093-62C50CD84BE2}"/>
              </a:ext>
            </a:extLst>
          </p:cNvPr>
          <p:cNvSpPr txBox="1"/>
          <p:nvPr/>
        </p:nvSpPr>
        <p:spPr>
          <a:xfrm>
            <a:off x="911428" y="928341"/>
            <a:ext cx="11097111" cy="2223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Nitrogen</a:t>
            </a:r>
          </a:p>
          <a:p>
            <a:pPr marL="457200" marR="0" lvl="0" indent="-4572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60000"/>
                  <a:lumOff val="40000"/>
                </a:srgbClr>
              </a:buClr>
              <a:buSzTx/>
              <a:buFontTx/>
              <a:buAutoNum type="arabicPeriod"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Know your N leaching number</a:t>
            </a:r>
          </a:p>
          <a:p>
            <a:pPr marL="457200" marR="0" lvl="0" indent="-4572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60000"/>
                  <a:lumOff val="40000"/>
                </a:srgbClr>
              </a:buClr>
              <a:buSzTx/>
              <a:buFontTx/>
              <a:buAutoNum type="arabicPeriod"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Can’t apply more than an average across whole farm  of 190kgN/ha – includes forage crops</a:t>
            </a:r>
          </a:p>
          <a:p>
            <a:pPr marL="457200" marR="0" lvl="0" indent="-4572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60000"/>
                  <a:lumOff val="40000"/>
                </a:srgbClr>
              </a:buClr>
              <a:buSzTx/>
              <a:buFontTx/>
              <a:buAutoNum type="arabicPeriod"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Consider your autumn/winter grazing management</a:t>
            </a:r>
          </a:p>
          <a:p>
            <a:pPr marL="457200" marR="0" lvl="0" indent="-4572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60000"/>
                  <a:lumOff val="40000"/>
                </a:srgbClr>
              </a:buClr>
              <a:buSzTx/>
              <a:buFontTx/>
              <a:buAutoNum type="arabicPeriod"/>
              <a:tabLst/>
              <a:defRPr/>
            </a:pPr>
            <a:r>
              <a:rPr lang="en-NZ" sz="16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Know what the Regional rules are</a:t>
            </a:r>
          </a:p>
          <a:p>
            <a:pPr marL="457200" marR="0" lvl="0" indent="-4572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60000"/>
                  <a:lumOff val="40000"/>
                </a:srgbClr>
              </a:buClr>
              <a:buSzTx/>
              <a:buFontTx/>
              <a:buAutoNum type="arabicPeriod"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All this needs to be included in your FEP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8C7793-31EF-4920-AED3-72264A596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2378"/>
            <a:ext cx="1902117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9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C3E7C2-22F6-49D2-B115-091E2F53A9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156DB4-A770-45B6-80DC-C4F8C9B393DF}"/>
              </a:ext>
            </a:extLst>
          </p:cNvPr>
          <p:cNvSpPr/>
          <p:nvPr/>
        </p:nvSpPr>
        <p:spPr>
          <a:xfrm>
            <a:off x="0" y="1229938"/>
            <a:ext cx="12192000" cy="5628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926C7F-9FB3-415D-B8B6-7A95C928854B}"/>
              </a:ext>
            </a:extLst>
          </p:cNvPr>
          <p:cNvSpPr txBox="1"/>
          <p:nvPr/>
        </p:nvSpPr>
        <p:spPr>
          <a:xfrm>
            <a:off x="1" y="250322"/>
            <a:ext cx="12197166" cy="68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Information on GHGs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68AA51-C3BF-401D-80C5-0AC47F15059D}"/>
              </a:ext>
            </a:extLst>
          </p:cNvPr>
          <p:cNvSpPr txBox="1"/>
          <p:nvPr/>
        </p:nvSpPr>
        <p:spPr>
          <a:xfrm>
            <a:off x="720439" y="1374594"/>
            <a:ext cx="10751122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www.agmatters.</a:t>
            </a:r>
            <a:r>
              <a:rPr kumimoji="0" lang="en-NZ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nz</a:t>
            </a: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915CB5-2D04-40F1-9AD9-36896459A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968" y="2241166"/>
            <a:ext cx="9494064" cy="449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9EB1A1-6305-4789-BA9B-5962F8BE92E6}"/>
              </a:ext>
            </a:extLst>
          </p:cNvPr>
          <p:cNvSpPr txBox="1"/>
          <p:nvPr/>
        </p:nvSpPr>
        <p:spPr>
          <a:xfrm>
            <a:off x="2063931" y="337848"/>
            <a:ext cx="624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Drives On-Farm GHG Emissions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AB674F-FBE7-4C28-B1FB-FC2A3CE35FF6}"/>
              </a:ext>
            </a:extLst>
          </p:cNvPr>
          <p:cNvSpPr txBox="1"/>
          <p:nvPr/>
        </p:nvSpPr>
        <p:spPr>
          <a:xfrm>
            <a:off x="1637211" y="1785257"/>
            <a:ext cx="85605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Amount of dry matter eaten – direct correlation with CH</a:t>
            </a:r>
            <a:r>
              <a:rPr kumimoji="0" lang="en-NZ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, strong correlation with N</a:t>
            </a:r>
            <a:r>
              <a:rPr kumimoji="0" lang="en-NZ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Protein level of the diet – N</a:t>
            </a:r>
            <a:r>
              <a:rPr kumimoji="0" lang="en-NZ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Amount of nitrogen fertiliser applied – produces more DM (CH</a:t>
            </a:r>
            <a:r>
              <a:rPr kumimoji="0" lang="en-NZ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/N</a:t>
            </a:r>
            <a:r>
              <a:rPr kumimoji="0" lang="en-NZ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0) some N</a:t>
            </a:r>
            <a:r>
              <a:rPr kumimoji="0" lang="en-NZ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0/CO</a:t>
            </a:r>
            <a:r>
              <a:rPr kumimoji="0" lang="en-NZ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direct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9CD361-FFE2-478F-9535-9F5E9029F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1" y="5438179"/>
            <a:ext cx="1902117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76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9EB1A1-6305-4789-BA9B-5962F8BE92E6}"/>
              </a:ext>
            </a:extLst>
          </p:cNvPr>
          <p:cNvSpPr txBox="1"/>
          <p:nvPr/>
        </p:nvSpPr>
        <p:spPr>
          <a:xfrm>
            <a:off x="2063931" y="337848"/>
            <a:ext cx="624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Drives Nitrate Leaching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AB674F-FBE7-4C28-B1FB-FC2A3CE35FF6}"/>
              </a:ext>
            </a:extLst>
          </p:cNvPr>
          <p:cNvSpPr txBox="1"/>
          <p:nvPr/>
        </p:nvSpPr>
        <p:spPr>
          <a:xfrm>
            <a:off x="1672722" y="1430151"/>
            <a:ext cx="85605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Bit more complex: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Amount of dry matter eaten – relates to stocking rate and amount of urine deposited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Protein level of the diet </a:t>
            </a:r>
            <a:endParaRPr lang="en-NZ" sz="2000" b="1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Amount of nitrogen fertiliser applied, &amp; when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NZ" sz="2000" b="1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Type of livestock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NZ" sz="2000" b="1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Drainage characteristics of the soil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NZ" sz="2000" b="1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Rainfall</a:t>
            </a: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08C274-42E1-4099-BD02-69F6525D4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14" y="5427849"/>
            <a:ext cx="1902117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1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F3C3AA-411D-4A81-8590-BB6DD35C4D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C46944-ADA2-402F-90BB-C140696EF5AD}"/>
              </a:ext>
            </a:extLst>
          </p:cNvPr>
          <p:cNvSpPr/>
          <p:nvPr/>
        </p:nvSpPr>
        <p:spPr>
          <a:xfrm>
            <a:off x="0" y="1253789"/>
            <a:ext cx="12192000" cy="4350422"/>
          </a:xfrm>
          <a:prstGeom prst="rect">
            <a:avLst/>
          </a:prstGeom>
          <a:solidFill>
            <a:srgbClr val="55A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38AC05-FF25-4519-BB80-350626FB8634}"/>
              </a:ext>
            </a:extLst>
          </p:cNvPr>
          <p:cNvSpPr txBox="1">
            <a:spLocks/>
          </p:cNvSpPr>
          <p:nvPr/>
        </p:nvSpPr>
        <p:spPr>
          <a:xfrm>
            <a:off x="0" y="2646497"/>
            <a:ext cx="6096000" cy="1565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Calibri" panose="020F0502020204030204" pitchFamily="34" charset="0"/>
              </a:rPr>
              <a:t>Primar</a:t>
            </a:r>
            <a:r>
              <a:rPr kumimoji="0" lang="en-NZ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Calibri" panose="020F0502020204030204" pitchFamily="34" charset="0"/>
              </a:rPr>
              <a:t>y Sector Climate Action Partnership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Calibri" panose="020F0502020204030204" pitchFamily="34" charset="0"/>
              </a:rPr>
              <a:t>www.hewakaekenoa.nz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9C62E-21B7-4E36-98DF-73BDD9DFB0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253789"/>
            <a:ext cx="6550074" cy="4350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6BCCFB-B58E-48AD-AABC-966D62587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04211"/>
            <a:ext cx="12192000" cy="12537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030501-FEF6-4B6B-A819-469F56224B89}"/>
              </a:ext>
            </a:extLst>
          </p:cNvPr>
          <p:cNvSpPr txBox="1"/>
          <p:nvPr/>
        </p:nvSpPr>
        <p:spPr>
          <a:xfrm>
            <a:off x="1" y="250322"/>
            <a:ext cx="12197166" cy="68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He Waka Eke Noa</a:t>
            </a:r>
          </a:p>
        </p:txBody>
      </p:sp>
    </p:spTree>
    <p:extLst>
      <p:ext uri="{BB962C8B-B14F-4D97-AF65-F5344CB8AC3E}">
        <p14:creationId xmlns:p14="http://schemas.microsoft.com/office/powerpoint/2010/main" val="117739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3A09B5-92E8-4DE1-98B3-711C8D3E75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A27B63-5FE0-4F38-8D6C-BB6ADAB623E9}"/>
              </a:ext>
            </a:extLst>
          </p:cNvPr>
          <p:cNvSpPr/>
          <p:nvPr/>
        </p:nvSpPr>
        <p:spPr>
          <a:xfrm>
            <a:off x="0" y="1229938"/>
            <a:ext cx="12192000" cy="5878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8083F-11A0-4382-A2FC-18F735C6F870}"/>
              </a:ext>
            </a:extLst>
          </p:cNvPr>
          <p:cNvSpPr txBox="1"/>
          <p:nvPr/>
        </p:nvSpPr>
        <p:spPr>
          <a:xfrm>
            <a:off x="1" y="250322"/>
            <a:ext cx="12197166" cy="68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He Waka Eke Noa: milestones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657F742-5787-402A-8B26-23CE1E9CD308}"/>
              </a:ext>
            </a:extLst>
          </p:cNvPr>
          <p:cNvGraphicFramePr>
            <a:graphicFrameLocks noGrp="1"/>
          </p:cNvGraphicFramePr>
          <p:nvPr/>
        </p:nvGraphicFramePr>
        <p:xfrm>
          <a:off x="460745" y="1475023"/>
          <a:ext cx="11270510" cy="5232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3255">
                  <a:extLst>
                    <a:ext uri="{9D8B030D-6E8A-4147-A177-3AD203B41FA5}">
                      <a16:colId xmlns:a16="http://schemas.microsoft.com/office/drawing/2014/main" val="3591276757"/>
                    </a:ext>
                  </a:extLst>
                </a:gridCol>
                <a:gridCol w="2587255">
                  <a:extLst>
                    <a:ext uri="{9D8B030D-6E8A-4147-A177-3AD203B41FA5}">
                      <a16:colId xmlns:a16="http://schemas.microsoft.com/office/drawing/2014/main" val="1343414332"/>
                    </a:ext>
                  </a:extLst>
                </a:gridCol>
              </a:tblGrid>
              <a:tr h="520416">
                <a:tc>
                  <a:txBody>
                    <a:bodyPr/>
                    <a:lstStyle/>
                    <a:p>
                      <a:r>
                        <a:rPr lang="en-NZ" sz="2050" dirty="0">
                          <a:latin typeface="Franklin Gothic Book" panose="020B0503020102020204" pitchFamily="34" charset="0"/>
                        </a:rPr>
                        <a:t>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50" dirty="0">
                          <a:latin typeface="Franklin Gothic Book" panose="020B0503020102020204" pitchFamily="34" charset="0"/>
                        </a:rPr>
                        <a:t>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68656"/>
                  </a:ext>
                </a:extLst>
              </a:tr>
              <a:tr h="920737">
                <a:tc>
                  <a:txBody>
                    <a:bodyPr/>
                    <a:lstStyle/>
                    <a:p>
                      <a:r>
                        <a:rPr lang="en-NZ" sz="2050" dirty="0">
                          <a:latin typeface="Franklin Gothic Book" panose="020B0503020102020204" pitchFamily="34" charset="0"/>
                        </a:rPr>
                        <a:t>Guidance provided on how to measure and manage GHG emissions through farm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50" dirty="0">
                          <a:latin typeface="Franklin Gothic Book" panose="020B0503020102020204" pitchFamily="34" charset="0"/>
                        </a:rPr>
                        <a:t>1 January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988886"/>
                  </a:ext>
                </a:extLst>
              </a:tr>
              <a:tr h="920737">
                <a:tc>
                  <a:txBody>
                    <a:bodyPr/>
                    <a:lstStyle/>
                    <a:p>
                      <a:r>
                        <a:rPr lang="en-NZ" sz="2050" dirty="0">
                          <a:latin typeface="Franklin Gothic Book" panose="020B0503020102020204" pitchFamily="34" charset="0"/>
                        </a:rPr>
                        <a:t>25% of farmers and growers know their annual total on-farm GHGs and have a written plan to manage 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50" dirty="0">
                          <a:latin typeface="Franklin Gothic Book" panose="020B0503020102020204" pitchFamily="34" charset="0"/>
                        </a:rPr>
                        <a:t>31 December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705563"/>
                  </a:ext>
                </a:extLst>
              </a:tr>
              <a:tr h="616676">
                <a:tc>
                  <a:txBody>
                    <a:bodyPr/>
                    <a:lstStyle/>
                    <a:p>
                      <a:r>
                        <a:rPr lang="en-NZ" sz="2050" dirty="0">
                          <a:latin typeface="Franklin Gothic Book" panose="020B0503020102020204" pitchFamily="34" charset="0"/>
                        </a:rPr>
                        <a:t>100% of all farmers and growers know their annual total on-farm GHGs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50" dirty="0">
                          <a:latin typeface="Franklin Gothic Book" panose="020B0503020102020204" pitchFamily="34" charset="0"/>
                        </a:rPr>
                        <a:t>31 December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466794"/>
                  </a:ext>
                </a:extLst>
              </a:tr>
              <a:tr h="616676">
                <a:tc>
                  <a:txBody>
                    <a:bodyPr/>
                    <a:lstStyle/>
                    <a:p>
                      <a:r>
                        <a:rPr lang="en-NZ" sz="2050" dirty="0">
                          <a:latin typeface="Franklin Gothic Book" panose="020B0503020102020204" pitchFamily="34" charset="0"/>
                        </a:rPr>
                        <a:t>Pilot farm accounting system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50" dirty="0">
                          <a:latin typeface="Franklin Gothic Book" panose="020B0503020102020204" pitchFamily="34" charset="0"/>
                        </a:rPr>
                        <a:t>31 December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39330"/>
                  </a:ext>
                </a:extLst>
              </a:tr>
              <a:tr h="616676">
                <a:tc>
                  <a:txBody>
                    <a:bodyPr/>
                    <a:lstStyle/>
                    <a:p>
                      <a:r>
                        <a:rPr lang="en-NZ" sz="2050" dirty="0">
                          <a:latin typeface="Franklin Gothic Book" panose="020B0503020102020204" pitchFamily="34" charset="0"/>
                        </a:rPr>
                        <a:t>100% of farmers and growers have a written plan to measure and manage 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50" dirty="0">
                          <a:latin typeface="Franklin Gothic Book" panose="020B0503020102020204" pitchFamily="34" charset="0"/>
                        </a:rPr>
                        <a:t>31 December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848536"/>
                  </a:ext>
                </a:extLst>
              </a:tr>
              <a:tr h="920737">
                <a:tc>
                  <a:txBody>
                    <a:bodyPr/>
                    <a:lstStyle/>
                    <a:p>
                      <a:r>
                        <a:rPr lang="en-NZ" sz="2050" dirty="0">
                          <a:latin typeface="Franklin Gothic Book" panose="020B0503020102020204" pitchFamily="34" charset="0"/>
                        </a:rPr>
                        <a:t>All NZ farms using farm-level accounting and reporting system for 2024 agricultural GHGs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50" dirty="0">
                          <a:latin typeface="Franklin Gothic Book" panose="020B0503020102020204" pitchFamily="34" charset="0"/>
                        </a:rPr>
                        <a:t>1 January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4883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A5A7237-7FF8-4285-AEB5-317186E62982}"/>
              </a:ext>
            </a:extLst>
          </p:cNvPr>
          <p:cNvSpPr txBox="1"/>
          <p:nvPr/>
        </p:nvSpPr>
        <p:spPr>
          <a:xfrm>
            <a:off x="1254579" y="4717182"/>
            <a:ext cx="932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48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3A09B5-92E8-4DE1-98B3-711C8D3E75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A27B63-5FE0-4F38-8D6C-BB6ADAB623E9}"/>
              </a:ext>
            </a:extLst>
          </p:cNvPr>
          <p:cNvSpPr/>
          <p:nvPr/>
        </p:nvSpPr>
        <p:spPr>
          <a:xfrm>
            <a:off x="0" y="1229938"/>
            <a:ext cx="12192000" cy="5628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E2A1805-B81D-4EB0-BF7E-A865FFFD659E}"/>
              </a:ext>
            </a:extLst>
          </p:cNvPr>
          <p:cNvSpPr txBox="1">
            <a:spLocks/>
          </p:cNvSpPr>
          <p:nvPr/>
        </p:nvSpPr>
        <p:spPr>
          <a:xfrm>
            <a:off x="967630" y="1420910"/>
            <a:ext cx="10853900" cy="4326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BD71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srgbClr val="201F1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Main aspects being worked 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BD715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201F1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Farm-level price</a:t>
            </a:r>
          </a:p>
          <a:p>
            <a:pPr marL="800100" marR="0" lvl="1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BD715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201F1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Carbon sequestration regimes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BD715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201F1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On-farm accounting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BD71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srgbClr val="201F1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Consulting with farmers February 2022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BD71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srgbClr val="201F1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Provide final plan to Climate Change Commission/Government May 2022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BD71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srgbClr val="201F1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June 2022, Climate Change Commission reviews progress towards those milestones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BD71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srgbClr val="201F1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Dec 2022, Ministers for Climate Change and Agriculture report to Govt with details of pricing mechanism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559378-F104-4DD9-A9F8-C4D32BD800EC}"/>
              </a:ext>
            </a:extLst>
          </p:cNvPr>
          <p:cNvSpPr txBox="1"/>
          <p:nvPr/>
        </p:nvSpPr>
        <p:spPr>
          <a:xfrm>
            <a:off x="0" y="251293"/>
            <a:ext cx="12197166" cy="621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He Waka Eke Noa: the details</a:t>
            </a:r>
          </a:p>
        </p:txBody>
      </p:sp>
    </p:spTree>
    <p:extLst>
      <p:ext uri="{BB962C8B-B14F-4D97-AF65-F5344CB8AC3E}">
        <p14:creationId xmlns:p14="http://schemas.microsoft.com/office/powerpoint/2010/main" val="328185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C48E11-D879-4C53-B367-15530EEF19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B50C6C-8408-4AD6-AB0E-E3B95E5CEAFB}"/>
              </a:ext>
            </a:extLst>
          </p:cNvPr>
          <p:cNvSpPr/>
          <p:nvPr/>
        </p:nvSpPr>
        <p:spPr>
          <a:xfrm>
            <a:off x="62144" y="938267"/>
            <a:ext cx="12192000" cy="4787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4ACB9B-5209-4E50-B330-C128715BBC53}"/>
              </a:ext>
            </a:extLst>
          </p:cNvPr>
          <p:cNvSpPr txBox="1"/>
          <p:nvPr/>
        </p:nvSpPr>
        <p:spPr>
          <a:xfrm>
            <a:off x="1" y="250322"/>
            <a:ext cx="12197166" cy="68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He Waka Eke Noa Options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EF6255-93C8-4A62-8239-2D31DEA92A2B}"/>
              </a:ext>
            </a:extLst>
          </p:cNvPr>
          <p:cNvSpPr txBox="1"/>
          <p:nvPr/>
        </p:nvSpPr>
        <p:spPr>
          <a:xfrm>
            <a:off x="1571348" y="1279015"/>
            <a:ext cx="9765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Option1: On-farm cost: Farmer works out net emissions: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Methane + Nitrous oxide + CO</a:t>
            </a:r>
            <a:r>
              <a:rPr kumimoji="0" lang="en-NZ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from Nitrogen fertiliser, less sequestration credits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 2: Processor Level Hybrid: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Processor collects tax on product processed, + nitrogen fertiliser purchased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Farmer enters a Emissions Management Contract - calculates sequestration credits &amp;/or 	reductions in GHG emissions  - receives payment for these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Pricing will be on a split gas basis – i.e. different price for methane and nitrous oxide</a:t>
            </a:r>
          </a:p>
        </p:txBody>
      </p:sp>
    </p:spTree>
    <p:extLst>
      <p:ext uri="{BB962C8B-B14F-4D97-AF65-F5344CB8AC3E}">
        <p14:creationId xmlns:p14="http://schemas.microsoft.com/office/powerpoint/2010/main" val="278092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6CE9E9-0D8F-4D35-8034-436F9E5ACA4C}"/>
              </a:ext>
            </a:extLst>
          </p:cNvPr>
          <p:cNvSpPr/>
          <p:nvPr/>
        </p:nvSpPr>
        <p:spPr>
          <a:xfrm>
            <a:off x="-5166" y="14225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083ADC-B439-4085-9A2B-78B9830410CD}"/>
              </a:ext>
            </a:extLst>
          </p:cNvPr>
          <p:cNvSpPr/>
          <p:nvPr/>
        </p:nvSpPr>
        <p:spPr>
          <a:xfrm>
            <a:off x="0" y="1229938"/>
            <a:ext cx="12192000" cy="4350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849E4-D011-4E00-81B0-8594881E971C}"/>
              </a:ext>
            </a:extLst>
          </p:cNvPr>
          <p:cNvSpPr txBox="1"/>
          <p:nvPr/>
        </p:nvSpPr>
        <p:spPr>
          <a:xfrm>
            <a:off x="-5166" y="65968"/>
            <a:ext cx="12197166" cy="1046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Processor Level vs On-Farm Cost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(Farm Level Gross)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0C92C3-6A4F-4B47-97FE-A73934BCC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39051"/>
              </p:ext>
            </p:extLst>
          </p:nvPr>
        </p:nvGraphicFramePr>
        <p:xfrm>
          <a:off x="774440" y="1343608"/>
          <a:ext cx="11028783" cy="4012163"/>
        </p:xfrm>
        <a:graphic>
          <a:graphicData uri="http://schemas.openxmlformats.org/drawingml/2006/table">
            <a:tbl>
              <a:tblPr/>
              <a:tblGrid>
                <a:gridCol w="2466185">
                  <a:extLst>
                    <a:ext uri="{9D8B030D-6E8A-4147-A177-3AD203B41FA5}">
                      <a16:colId xmlns:a16="http://schemas.microsoft.com/office/drawing/2014/main" val="4136174007"/>
                    </a:ext>
                  </a:extLst>
                </a:gridCol>
                <a:gridCol w="1400795">
                  <a:extLst>
                    <a:ext uri="{9D8B030D-6E8A-4147-A177-3AD203B41FA5}">
                      <a16:colId xmlns:a16="http://schemas.microsoft.com/office/drawing/2014/main" val="4267954433"/>
                    </a:ext>
                  </a:extLst>
                </a:gridCol>
                <a:gridCol w="1677007">
                  <a:extLst>
                    <a:ext uri="{9D8B030D-6E8A-4147-A177-3AD203B41FA5}">
                      <a16:colId xmlns:a16="http://schemas.microsoft.com/office/drawing/2014/main" val="3914665619"/>
                    </a:ext>
                  </a:extLst>
                </a:gridCol>
                <a:gridCol w="1538899">
                  <a:extLst>
                    <a:ext uri="{9D8B030D-6E8A-4147-A177-3AD203B41FA5}">
                      <a16:colId xmlns:a16="http://schemas.microsoft.com/office/drawing/2014/main" val="3291725650"/>
                    </a:ext>
                  </a:extLst>
                </a:gridCol>
                <a:gridCol w="1262687">
                  <a:extLst>
                    <a:ext uri="{9D8B030D-6E8A-4147-A177-3AD203B41FA5}">
                      <a16:colId xmlns:a16="http://schemas.microsoft.com/office/drawing/2014/main" val="2220507497"/>
                    </a:ext>
                  </a:extLst>
                </a:gridCol>
                <a:gridCol w="1262687">
                  <a:extLst>
                    <a:ext uri="{9D8B030D-6E8A-4147-A177-3AD203B41FA5}">
                      <a16:colId xmlns:a16="http://schemas.microsoft.com/office/drawing/2014/main" val="492823482"/>
                    </a:ext>
                  </a:extLst>
                </a:gridCol>
                <a:gridCol w="1420523">
                  <a:extLst>
                    <a:ext uri="{9D8B030D-6E8A-4147-A177-3AD203B41FA5}">
                      <a16:colId xmlns:a16="http://schemas.microsoft.com/office/drawing/2014/main" val="3092266669"/>
                    </a:ext>
                  </a:extLst>
                </a:gridCol>
              </a:tblGrid>
              <a:tr h="397900">
                <a:tc>
                  <a:txBody>
                    <a:bodyPr/>
                    <a:lstStyle/>
                    <a:p>
                      <a:pPr algn="l" fontAlgn="b"/>
                      <a:endParaRPr lang="en-N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N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N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N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659038"/>
                  </a:ext>
                </a:extLst>
              </a:tr>
              <a:tr h="397900">
                <a:tc>
                  <a:txBody>
                    <a:bodyPr/>
                    <a:lstStyle/>
                    <a:p>
                      <a:pPr algn="l" fontAlgn="b"/>
                      <a:endParaRPr lang="en-N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Processor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On-Farm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Processor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On-Farm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Processor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On-Farm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405536"/>
                  </a:ext>
                </a:extLst>
              </a:tr>
              <a:tr h="828960">
                <a:tc>
                  <a:txBody>
                    <a:bodyPr/>
                    <a:lstStyle/>
                    <a:p>
                      <a:pPr algn="ctr" fontAlgn="b"/>
                      <a:r>
                        <a:rPr lang="en-N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Waikato/BoP Dairy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$6,607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$6,195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$21,452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$20,428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$233,174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$222,045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272097"/>
                  </a:ext>
                </a:extLst>
              </a:tr>
              <a:tr h="795801">
                <a:tc>
                  <a:txBody>
                    <a:bodyPr/>
                    <a:lstStyle/>
                    <a:p>
                      <a:pPr algn="ctr" fontAlgn="b"/>
                      <a:r>
                        <a:rPr lang="en-N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Canterbury Dairy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$16,850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$12,966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$54,712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$42,725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$594,693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$464,400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899848"/>
                  </a:ext>
                </a:extLst>
              </a:tr>
              <a:tr h="7958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 Hill Country S&amp;B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$6,348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$7,174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$20,598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$24,440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$265,650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$223,889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332922"/>
                  </a:ext>
                </a:extLst>
              </a:tr>
              <a:tr h="7958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 Hill Country S&amp;B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$4,766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$11,195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$15,476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$37,552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$168,221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$408,171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27426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DDE5B10-E3AD-4CD1-B3D3-AFD7ED99660E}"/>
              </a:ext>
            </a:extLst>
          </p:cNvPr>
          <p:cNvSpPr txBox="1"/>
          <p:nvPr/>
        </p:nvSpPr>
        <p:spPr>
          <a:xfrm>
            <a:off x="3244060" y="5734975"/>
            <a:ext cx="885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2025: $85/T @5%		      2030: $138/T @10%	         2050: $250/T @60%	</a:t>
            </a:r>
          </a:p>
        </p:txBody>
      </p:sp>
    </p:spTree>
    <p:extLst>
      <p:ext uri="{BB962C8B-B14F-4D97-AF65-F5344CB8AC3E}">
        <p14:creationId xmlns:p14="http://schemas.microsoft.com/office/powerpoint/2010/main" val="341298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ttom Border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F 57930 PowerPoint Template.pptx" id="{9FA6F8D5-9081-4106-99FC-676C0C8D49F6}" vid="{BD115933-39D1-47FB-B8C2-2DE50571C0C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81B33FFD37247BEFA03869448DEA7" ma:contentTypeVersion="14" ma:contentTypeDescription="Create a new document." ma:contentTypeScope="" ma:versionID="d822bf76160873cf2645ea7995588ea5">
  <xsd:schema xmlns:xsd="http://www.w3.org/2001/XMLSchema" xmlns:xs="http://www.w3.org/2001/XMLSchema" xmlns:p="http://schemas.microsoft.com/office/2006/metadata/properties" xmlns:ns2="854bae42-3f7e-429c-a54c-5a5b99c309c8" xmlns:ns3="1a91fe4d-17de-4f57-9999-3b61a19b75a9" targetNamespace="http://schemas.microsoft.com/office/2006/metadata/properties" ma:root="true" ma:fieldsID="c4c5a785f793385529d69c39c24ca648" ns2:_="" ns3:_="">
    <xsd:import namespace="854bae42-3f7e-429c-a54c-5a5b99c309c8"/>
    <xsd:import namespace="1a91fe4d-17de-4f57-9999-3b61a19b75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4bae42-3f7e-429c-a54c-5a5b99c309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04f4d85-f8e6-407f-b2c4-7ac453be3f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1fe4d-17de-4f57-9999-3b61a19b75a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1244e24-6721-44e2-bb86-4a24f3971d08}" ma:internalName="TaxCatchAll" ma:showField="CatchAllData" ma:web="1a91fe4d-17de-4f57-9999-3b61a19b75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a91fe4d-17de-4f57-9999-3b61a19b75a9">
      <UserInfo>
        <DisplayName/>
        <AccountId xsi:nil="true"/>
        <AccountType/>
      </UserInfo>
    </SharedWithUsers>
    <TaxCatchAll xmlns="1a91fe4d-17de-4f57-9999-3b61a19b75a9" xsi:nil="true"/>
    <lcf76f155ced4ddcb4097134ff3c332f xmlns="854bae42-3f7e-429c-a54c-5a5b99c309c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29EB40-C6B8-4FEF-9276-E22E19CA9D57}"/>
</file>

<file path=customXml/itemProps2.xml><?xml version="1.0" encoding="utf-8"?>
<ds:datastoreItem xmlns:ds="http://schemas.openxmlformats.org/officeDocument/2006/customXml" ds:itemID="{D8BD1129-CC7D-470B-BC1D-451BE4623CF7}"/>
</file>

<file path=customXml/itemProps3.xml><?xml version="1.0" encoding="utf-8"?>
<ds:datastoreItem xmlns:ds="http://schemas.openxmlformats.org/officeDocument/2006/customXml" ds:itemID="{A7D85E3B-A903-4275-B8B1-7EDD06B318A9}"/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2360</Words>
  <Application>Microsoft Office PowerPoint</Application>
  <PresentationFormat>Widescreen</PresentationFormat>
  <Paragraphs>622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Akzidenz Grotesk BE Md</vt:lpstr>
      <vt:lpstr>Akzidenz Grotesk Light</vt:lpstr>
      <vt:lpstr>Arial</vt:lpstr>
      <vt:lpstr>Calibri</vt:lpstr>
      <vt:lpstr>Calibri Light</vt:lpstr>
      <vt:lpstr>Franklin Gothic Book</vt:lpstr>
      <vt:lpstr>Franklin Gothic Demi</vt:lpstr>
      <vt:lpstr>Franklin Gothic Heavy</vt:lpstr>
      <vt:lpstr>Lucida Grande</vt:lpstr>
      <vt:lpstr>Symbol</vt:lpstr>
      <vt:lpstr>Wingdings</vt:lpstr>
      <vt:lpstr>Bottom Border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Journeaux</dc:creator>
  <cp:lastModifiedBy>Phil Journeaux</cp:lastModifiedBy>
  <cp:revision>1</cp:revision>
  <dcterms:created xsi:type="dcterms:W3CDTF">2022-01-20T03:41:26Z</dcterms:created>
  <dcterms:modified xsi:type="dcterms:W3CDTF">2022-02-10T22:35:15Z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0x010100E5E81B33FFD37247BEFA03869448DEA7</vt:lpwstr>
  </property>
  <property fmtid="{D5CDD505-2E9C-101B-9397-08002B2CF9AE}" pid="3" name="Order">
    <vt:r8>1100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